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8"/>
  </p:notesMasterIdLst>
  <p:sldIdLst>
    <p:sldId id="271" r:id="rId2"/>
    <p:sldId id="257" r:id="rId3"/>
    <p:sldId id="287" r:id="rId4"/>
    <p:sldId id="264" r:id="rId5"/>
    <p:sldId id="265" r:id="rId6"/>
    <p:sldId id="266" r:id="rId7"/>
    <p:sldId id="267" r:id="rId8"/>
    <p:sldId id="272" r:id="rId9"/>
    <p:sldId id="268" r:id="rId10"/>
    <p:sldId id="269" r:id="rId11"/>
    <p:sldId id="270" r:id="rId12"/>
    <p:sldId id="274" r:id="rId13"/>
    <p:sldId id="280" r:id="rId14"/>
    <p:sldId id="281" r:id="rId15"/>
    <p:sldId id="286" r:id="rId16"/>
    <p:sldId id="283" r:id="rId17"/>
    <p:sldId id="284" r:id="rId18"/>
    <p:sldId id="285" r:id="rId19"/>
    <p:sldId id="276" r:id="rId20"/>
    <p:sldId id="273" r:id="rId21"/>
    <p:sldId id="275" r:id="rId22"/>
    <p:sldId id="277" r:id="rId23"/>
    <p:sldId id="278" r:id="rId24"/>
    <p:sldId id="282" r:id="rId25"/>
    <p:sldId id="279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3FAE7E5-E0B1-4301-B6F2-30AA61B96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4406A2-19E4-4723-8921-2248852CB34C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D0A977-1403-49AD-80D3-2C3F3A0756CD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559F8EF-13BC-4F84-A34C-9D48875F065C}" type="slidenum">
              <a:rPr lang="en-US" altLang="en-US">
                <a:latin typeface="Arial" charset="0"/>
              </a:rPr>
              <a:pPr/>
              <a:t>26</a:t>
            </a:fld>
            <a:endParaRPr lang="en-US" altLang="en-US">
              <a:latin typeface="Arial" charset="0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7204F-E516-4B6F-9F7D-44C3125DAF1F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8D93F-467E-4E5E-9FBD-70F924EB520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015DA-EB9C-4ADC-A314-D8A39F19EE2D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08310-85B6-4959-B4BF-775F96548E2F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D3D0-E525-41B1-86E8-8CC5A53233B9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10105-5B84-4BE2-85B9-7D5BF947D225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B1224-FA9C-4B21-BECA-C749279AC0D7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349D1C-F1F5-4401-AAD8-76C79C8AE8E9}" type="slidenum">
              <a:rPr lang="en-US" altLang="en-US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6740525" cy="6562725"/>
            <a:chOff x="0" y="-1"/>
            <a:chExt cx="4246" cy="4134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91" y="453"/>
              <a:ext cx="783" cy="707"/>
            </a:xfrm>
            <a:custGeom>
              <a:avLst/>
              <a:gdLst>
                <a:gd name="T0" fmla="*/ 295 w 783"/>
                <a:gd name="T1" fmla="*/ 64 h 707"/>
                <a:gd name="T2" fmla="*/ 391 w 783"/>
                <a:gd name="T3" fmla="*/ 164 h 707"/>
                <a:gd name="T4" fmla="*/ 475 w 783"/>
                <a:gd name="T5" fmla="*/ 216 h 707"/>
                <a:gd name="T6" fmla="*/ 523 w 783"/>
                <a:gd name="T7" fmla="*/ 224 h 707"/>
                <a:gd name="T8" fmla="*/ 583 w 783"/>
                <a:gd name="T9" fmla="*/ 240 h 707"/>
                <a:gd name="T10" fmla="*/ 659 w 783"/>
                <a:gd name="T11" fmla="*/ 168 h 707"/>
                <a:gd name="T12" fmla="*/ 663 w 783"/>
                <a:gd name="T13" fmla="*/ 292 h 707"/>
                <a:gd name="T14" fmla="*/ 679 w 783"/>
                <a:gd name="T15" fmla="*/ 332 h 707"/>
                <a:gd name="T16" fmla="*/ 755 w 783"/>
                <a:gd name="T17" fmla="*/ 316 h 707"/>
                <a:gd name="T18" fmla="*/ 783 w 783"/>
                <a:gd name="T19" fmla="*/ 264 h 707"/>
                <a:gd name="T20" fmla="*/ 751 w 783"/>
                <a:gd name="T21" fmla="*/ 320 h 707"/>
                <a:gd name="T22" fmla="*/ 695 w 783"/>
                <a:gd name="T23" fmla="*/ 364 h 707"/>
                <a:gd name="T24" fmla="*/ 643 w 783"/>
                <a:gd name="T25" fmla="*/ 388 h 707"/>
                <a:gd name="T26" fmla="*/ 579 w 783"/>
                <a:gd name="T27" fmla="*/ 408 h 707"/>
                <a:gd name="T28" fmla="*/ 495 w 783"/>
                <a:gd name="T29" fmla="*/ 448 h 707"/>
                <a:gd name="T30" fmla="*/ 439 w 783"/>
                <a:gd name="T31" fmla="*/ 520 h 707"/>
                <a:gd name="T32" fmla="*/ 439 w 783"/>
                <a:gd name="T33" fmla="*/ 592 h 707"/>
                <a:gd name="T34" fmla="*/ 371 w 783"/>
                <a:gd name="T35" fmla="*/ 564 h 707"/>
                <a:gd name="T36" fmla="*/ 291 w 783"/>
                <a:gd name="T37" fmla="*/ 516 h 707"/>
                <a:gd name="T38" fmla="*/ 213 w 783"/>
                <a:gd name="T39" fmla="*/ 503 h 707"/>
                <a:gd name="T40" fmla="*/ 147 w 783"/>
                <a:gd name="T41" fmla="*/ 551 h 707"/>
                <a:gd name="T42" fmla="*/ 108 w 783"/>
                <a:gd name="T43" fmla="*/ 506 h 707"/>
                <a:gd name="T44" fmla="*/ 66 w 783"/>
                <a:gd name="T45" fmla="*/ 554 h 707"/>
                <a:gd name="T46" fmla="*/ 117 w 783"/>
                <a:gd name="T47" fmla="*/ 578 h 707"/>
                <a:gd name="T48" fmla="*/ 162 w 783"/>
                <a:gd name="T49" fmla="*/ 617 h 707"/>
                <a:gd name="T50" fmla="*/ 162 w 783"/>
                <a:gd name="T51" fmla="*/ 650 h 707"/>
                <a:gd name="T52" fmla="*/ 114 w 783"/>
                <a:gd name="T53" fmla="*/ 632 h 707"/>
                <a:gd name="T54" fmla="*/ 90 w 783"/>
                <a:gd name="T55" fmla="*/ 683 h 707"/>
                <a:gd name="T56" fmla="*/ 42 w 783"/>
                <a:gd name="T57" fmla="*/ 707 h 707"/>
                <a:gd name="T58" fmla="*/ 27 w 783"/>
                <a:gd name="T59" fmla="*/ 665 h 707"/>
                <a:gd name="T60" fmla="*/ 45 w 783"/>
                <a:gd name="T61" fmla="*/ 608 h 707"/>
                <a:gd name="T62" fmla="*/ 0 w 783"/>
                <a:gd name="T63" fmla="*/ 557 h 707"/>
                <a:gd name="T64" fmla="*/ 6 w 783"/>
                <a:gd name="T65" fmla="*/ 509 h 707"/>
                <a:gd name="T66" fmla="*/ 39 w 783"/>
                <a:gd name="T67" fmla="*/ 473 h 707"/>
                <a:gd name="T68" fmla="*/ 81 w 783"/>
                <a:gd name="T69" fmla="*/ 437 h 707"/>
                <a:gd name="T70" fmla="*/ 72 w 783"/>
                <a:gd name="T71" fmla="*/ 371 h 707"/>
                <a:gd name="T72" fmla="*/ 123 w 783"/>
                <a:gd name="T73" fmla="*/ 398 h 707"/>
                <a:gd name="T74" fmla="*/ 156 w 783"/>
                <a:gd name="T75" fmla="*/ 401 h 707"/>
                <a:gd name="T76" fmla="*/ 183 w 783"/>
                <a:gd name="T77" fmla="*/ 356 h 707"/>
                <a:gd name="T78" fmla="*/ 189 w 783"/>
                <a:gd name="T79" fmla="*/ 290 h 707"/>
                <a:gd name="T80" fmla="*/ 210 w 783"/>
                <a:gd name="T81" fmla="*/ 215 h 707"/>
                <a:gd name="T82" fmla="*/ 225 w 783"/>
                <a:gd name="T83" fmla="*/ 152 h 707"/>
                <a:gd name="T84" fmla="*/ 201 w 783"/>
                <a:gd name="T85" fmla="*/ 83 h 707"/>
                <a:gd name="T86" fmla="*/ 195 w 783"/>
                <a:gd name="T87" fmla="*/ 17 h 707"/>
                <a:gd name="T88" fmla="*/ 235 w 783"/>
                <a:gd name="T8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707">
                  <a:moveTo>
                    <a:pt x="235" y="0"/>
                  </a:moveTo>
                  <a:lnTo>
                    <a:pt x="295" y="64"/>
                  </a:lnTo>
                  <a:lnTo>
                    <a:pt x="343" y="124"/>
                  </a:lnTo>
                  <a:lnTo>
                    <a:pt x="391" y="164"/>
                  </a:lnTo>
                  <a:lnTo>
                    <a:pt x="451" y="200"/>
                  </a:lnTo>
                  <a:lnTo>
                    <a:pt x="475" y="216"/>
                  </a:lnTo>
                  <a:lnTo>
                    <a:pt x="499" y="208"/>
                  </a:lnTo>
                  <a:lnTo>
                    <a:pt x="523" y="224"/>
                  </a:lnTo>
                  <a:lnTo>
                    <a:pt x="547" y="236"/>
                  </a:lnTo>
                  <a:lnTo>
                    <a:pt x="583" y="240"/>
                  </a:lnTo>
                  <a:lnTo>
                    <a:pt x="631" y="196"/>
                  </a:lnTo>
                  <a:lnTo>
                    <a:pt x="659" y="168"/>
                  </a:lnTo>
                  <a:lnTo>
                    <a:pt x="627" y="264"/>
                  </a:lnTo>
                  <a:lnTo>
                    <a:pt x="663" y="292"/>
                  </a:lnTo>
                  <a:lnTo>
                    <a:pt x="659" y="316"/>
                  </a:lnTo>
                  <a:lnTo>
                    <a:pt x="679" y="332"/>
                  </a:lnTo>
                  <a:lnTo>
                    <a:pt x="727" y="312"/>
                  </a:lnTo>
                  <a:lnTo>
                    <a:pt x="755" y="316"/>
                  </a:lnTo>
                  <a:lnTo>
                    <a:pt x="763" y="288"/>
                  </a:lnTo>
                  <a:lnTo>
                    <a:pt x="783" y="264"/>
                  </a:lnTo>
                  <a:lnTo>
                    <a:pt x="783" y="288"/>
                  </a:lnTo>
                  <a:lnTo>
                    <a:pt x="751" y="320"/>
                  </a:lnTo>
                  <a:lnTo>
                    <a:pt x="703" y="340"/>
                  </a:lnTo>
                  <a:lnTo>
                    <a:pt x="695" y="364"/>
                  </a:lnTo>
                  <a:lnTo>
                    <a:pt x="667" y="368"/>
                  </a:lnTo>
                  <a:lnTo>
                    <a:pt x="643" y="388"/>
                  </a:lnTo>
                  <a:lnTo>
                    <a:pt x="607" y="408"/>
                  </a:lnTo>
                  <a:lnTo>
                    <a:pt x="579" y="408"/>
                  </a:lnTo>
                  <a:lnTo>
                    <a:pt x="543" y="408"/>
                  </a:lnTo>
                  <a:lnTo>
                    <a:pt x="495" y="448"/>
                  </a:lnTo>
                  <a:lnTo>
                    <a:pt x="451" y="492"/>
                  </a:lnTo>
                  <a:lnTo>
                    <a:pt x="439" y="520"/>
                  </a:lnTo>
                  <a:lnTo>
                    <a:pt x="443" y="576"/>
                  </a:lnTo>
                  <a:lnTo>
                    <a:pt x="439" y="592"/>
                  </a:lnTo>
                  <a:lnTo>
                    <a:pt x="407" y="572"/>
                  </a:lnTo>
                  <a:lnTo>
                    <a:pt x="371" y="564"/>
                  </a:lnTo>
                  <a:lnTo>
                    <a:pt x="331" y="544"/>
                  </a:lnTo>
                  <a:lnTo>
                    <a:pt x="291" y="516"/>
                  </a:lnTo>
                  <a:lnTo>
                    <a:pt x="251" y="500"/>
                  </a:lnTo>
                  <a:lnTo>
                    <a:pt x="213" y="503"/>
                  </a:lnTo>
                  <a:lnTo>
                    <a:pt x="177" y="518"/>
                  </a:lnTo>
                  <a:lnTo>
                    <a:pt x="147" y="551"/>
                  </a:lnTo>
                  <a:lnTo>
                    <a:pt x="132" y="524"/>
                  </a:lnTo>
                  <a:lnTo>
                    <a:pt x="108" y="506"/>
                  </a:lnTo>
                  <a:lnTo>
                    <a:pt x="72" y="524"/>
                  </a:lnTo>
                  <a:lnTo>
                    <a:pt x="66" y="554"/>
                  </a:lnTo>
                  <a:lnTo>
                    <a:pt x="81" y="578"/>
                  </a:lnTo>
                  <a:lnTo>
                    <a:pt x="117" y="578"/>
                  </a:lnTo>
                  <a:lnTo>
                    <a:pt x="141" y="605"/>
                  </a:lnTo>
                  <a:lnTo>
                    <a:pt x="162" y="617"/>
                  </a:lnTo>
                  <a:lnTo>
                    <a:pt x="180" y="629"/>
                  </a:lnTo>
                  <a:lnTo>
                    <a:pt x="162" y="650"/>
                  </a:lnTo>
                  <a:lnTo>
                    <a:pt x="138" y="647"/>
                  </a:lnTo>
                  <a:lnTo>
                    <a:pt x="114" y="632"/>
                  </a:lnTo>
                  <a:lnTo>
                    <a:pt x="99" y="656"/>
                  </a:lnTo>
                  <a:lnTo>
                    <a:pt x="90" y="683"/>
                  </a:lnTo>
                  <a:lnTo>
                    <a:pt x="63" y="695"/>
                  </a:lnTo>
                  <a:lnTo>
                    <a:pt x="42" y="707"/>
                  </a:lnTo>
                  <a:lnTo>
                    <a:pt x="24" y="692"/>
                  </a:lnTo>
                  <a:lnTo>
                    <a:pt x="27" y="665"/>
                  </a:lnTo>
                  <a:lnTo>
                    <a:pt x="45" y="635"/>
                  </a:lnTo>
                  <a:lnTo>
                    <a:pt x="45" y="608"/>
                  </a:lnTo>
                  <a:lnTo>
                    <a:pt x="15" y="59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6" y="509"/>
                  </a:lnTo>
                  <a:lnTo>
                    <a:pt x="15" y="491"/>
                  </a:lnTo>
                  <a:lnTo>
                    <a:pt x="39" y="473"/>
                  </a:lnTo>
                  <a:lnTo>
                    <a:pt x="60" y="458"/>
                  </a:lnTo>
                  <a:lnTo>
                    <a:pt x="81" y="437"/>
                  </a:lnTo>
                  <a:lnTo>
                    <a:pt x="51" y="392"/>
                  </a:lnTo>
                  <a:lnTo>
                    <a:pt x="72" y="371"/>
                  </a:lnTo>
                  <a:lnTo>
                    <a:pt x="93" y="383"/>
                  </a:lnTo>
                  <a:lnTo>
                    <a:pt x="123" y="398"/>
                  </a:lnTo>
                  <a:lnTo>
                    <a:pt x="144" y="392"/>
                  </a:lnTo>
                  <a:lnTo>
                    <a:pt x="156" y="401"/>
                  </a:lnTo>
                  <a:lnTo>
                    <a:pt x="180" y="389"/>
                  </a:lnTo>
                  <a:lnTo>
                    <a:pt x="183" y="356"/>
                  </a:lnTo>
                  <a:lnTo>
                    <a:pt x="180" y="311"/>
                  </a:lnTo>
                  <a:lnTo>
                    <a:pt x="189" y="290"/>
                  </a:lnTo>
                  <a:lnTo>
                    <a:pt x="213" y="263"/>
                  </a:lnTo>
                  <a:lnTo>
                    <a:pt x="210" y="215"/>
                  </a:lnTo>
                  <a:lnTo>
                    <a:pt x="219" y="182"/>
                  </a:lnTo>
                  <a:lnTo>
                    <a:pt x="225" y="152"/>
                  </a:lnTo>
                  <a:lnTo>
                    <a:pt x="216" y="125"/>
                  </a:lnTo>
                  <a:lnTo>
                    <a:pt x="201" y="83"/>
                  </a:lnTo>
                  <a:lnTo>
                    <a:pt x="195" y="47"/>
                  </a:lnTo>
                  <a:lnTo>
                    <a:pt x="195" y="17"/>
                  </a:lnTo>
                  <a:lnTo>
                    <a:pt x="219" y="2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2940" y="1014"/>
              <a:ext cx="24" cy="50"/>
            </a:xfrm>
            <a:custGeom>
              <a:avLst/>
              <a:gdLst>
                <a:gd name="T0" fmla="*/ 3 w 24"/>
                <a:gd name="T1" fmla="*/ 8 h 50"/>
                <a:gd name="T2" fmla="*/ 24 w 24"/>
                <a:gd name="T3" fmla="*/ 14 h 50"/>
                <a:gd name="T4" fmla="*/ 15 w 24"/>
                <a:gd name="T5" fmla="*/ 50 h 50"/>
                <a:gd name="T6" fmla="*/ 6 w 24"/>
                <a:gd name="T7" fmla="*/ 47 h 50"/>
                <a:gd name="T8" fmla="*/ 0 w 24"/>
                <a:gd name="T9" fmla="*/ 29 h 50"/>
                <a:gd name="T10" fmla="*/ 3 w 24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0">
                  <a:moveTo>
                    <a:pt x="3" y="8"/>
                  </a:moveTo>
                  <a:cubicBezTo>
                    <a:pt x="15" y="0"/>
                    <a:pt x="19" y="0"/>
                    <a:pt x="24" y="14"/>
                  </a:cubicBezTo>
                  <a:cubicBezTo>
                    <a:pt x="21" y="26"/>
                    <a:pt x="19" y="38"/>
                    <a:pt x="15" y="50"/>
                  </a:cubicBezTo>
                  <a:cubicBezTo>
                    <a:pt x="12" y="49"/>
                    <a:pt x="8" y="50"/>
                    <a:pt x="6" y="47"/>
                  </a:cubicBezTo>
                  <a:cubicBezTo>
                    <a:pt x="2" y="42"/>
                    <a:pt x="0" y="29"/>
                    <a:pt x="0" y="29"/>
                  </a:cubicBezTo>
                  <a:cubicBezTo>
                    <a:pt x="3" y="10"/>
                    <a:pt x="3" y="17"/>
                    <a:pt x="3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3660" y="578"/>
              <a:ext cx="144" cy="153"/>
            </a:xfrm>
            <a:custGeom>
              <a:avLst/>
              <a:gdLst>
                <a:gd name="T0" fmla="*/ 54 w 144"/>
                <a:gd name="T1" fmla="*/ 36 h 153"/>
                <a:gd name="T2" fmla="*/ 78 w 144"/>
                <a:gd name="T3" fmla="*/ 3 h 153"/>
                <a:gd name="T4" fmla="*/ 108 w 144"/>
                <a:gd name="T5" fmla="*/ 6 h 153"/>
                <a:gd name="T6" fmla="*/ 126 w 144"/>
                <a:gd name="T7" fmla="*/ 0 h 153"/>
                <a:gd name="T8" fmla="*/ 117 w 144"/>
                <a:gd name="T9" fmla="*/ 27 h 153"/>
                <a:gd name="T10" fmla="*/ 93 w 144"/>
                <a:gd name="T11" fmla="*/ 48 h 153"/>
                <a:gd name="T12" fmla="*/ 84 w 144"/>
                <a:gd name="T13" fmla="*/ 54 h 153"/>
                <a:gd name="T14" fmla="*/ 54 w 144"/>
                <a:gd name="T15" fmla="*/ 87 h 153"/>
                <a:gd name="T16" fmla="*/ 36 w 144"/>
                <a:gd name="T17" fmla="*/ 114 h 153"/>
                <a:gd name="T18" fmla="*/ 24 w 144"/>
                <a:gd name="T19" fmla="*/ 132 h 153"/>
                <a:gd name="T20" fmla="*/ 15 w 144"/>
                <a:gd name="T21" fmla="*/ 153 h 153"/>
                <a:gd name="T22" fmla="*/ 0 w 144"/>
                <a:gd name="T23" fmla="*/ 126 h 153"/>
                <a:gd name="T24" fmla="*/ 21 w 144"/>
                <a:gd name="T25" fmla="*/ 99 h 153"/>
                <a:gd name="T26" fmla="*/ 48 w 144"/>
                <a:gd name="T27" fmla="*/ 54 h 153"/>
                <a:gd name="T28" fmla="*/ 54 w 144"/>
                <a:gd name="T29" fmla="*/ 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53">
                  <a:moveTo>
                    <a:pt x="54" y="36"/>
                  </a:moveTo>
                  <a:cubicBezTo>
                    <a:pt x="61" y="25"/>
                    <a:pt x="67" y="10"/>
                    <a:pt x="78" y="3"/>
                  </a:cubicBezTo>
                  <a:cubicBezTo>
                    <a:pt x="98" y="10"/>
                    <a:pt x="91" y="11"/>
                    <a:pt x="108" y="6"/>
                  </a:cubicBezTo>
                  <a:cubicBezTo>
                    <a:pt x="114" y="4"/>
                    <a:pt x="126" y="0"/>
                    <a:pt x="126" y="0"/>
                  </a:cubicBezTo>
                  <a:cubicBezTo>
                    <a:pt x="144" y="6"/>
                    <a:pt x="127" y="20"/>
                    <a:pt x="117" y="27"/>
                  </a:cubicBezTo>
                  <a:cubicBezTo>
                    <a:pt x="107" y="42"/>
                    <a:pt x="114" y="34"/>
                    <a:pt x="93" y="48"/>
                  </a:cubicBezTo>
                  <a:cubicBezTo>
                    <a:pt x="90" y="50"/>
                    <a:pt x="84" y="54"/>
                    <a:pt x="84" y="54"/>
                  </a:cubicBezTo>
                  <a:cubicBezTo>
                    <a:pt x="76" y="66"/>
                    <a:pt x="66" y="79"/>
                    <a:pt x="54" y="87"/>
                  </a:cubicBezTo>
                  <a:cubicBezTo>
                    <a:pt x="51" y="92"/>
                    <a:pt x="41" y="107"/>
                    <a:pt x="36" y="114"/>
                  </a:cubicBezTo>
                  <a:cubicBezTo>
                    <a:pt x="32" y="120"/>
                    <a:pt x="24" y="132"/>
                    <a:pt x="24" y="132"/>
                  </a:cubicBezTo>
                  <a:cubicBezTo>
                    <a:pt x="28" y="144"/>
                    <a:pt x="28" y="149"/>
                    <a:pt x="15" y="153"/>
                  </a:cubicBezTo>
                  <a:cubicBezTo>
                    <a:pt x="9" y="144"/>
                    <a:pt x="6" y="135"/>
                    <a:pt x="0" y="126"/>
                  </a:cubicBezTo>
                  <a:cubicBezTo>
                    <a:pt x="4" y="111"/>
                    <a:pt x="9" y="107"/>
                    <a:pt x="21" y="99"/>
                  </a:cubicBezTo>
                  <a:cubicBezTo>
                    <a:pt x="27" y="82"/>
                    <a:pt x="38" y="69"/>
                    <a:pt x="48" y="54"/>
                  </a:cubicBezTo>
                  <a:cubicBezTo>
                    <a:pt x="49" y="52"/>
                    <a:pt x="63" y="36"/>
                    <a:pt x="54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3795" y="667"/>
              <a:ext cx="61" cy="46"/>
            </a:xfrm>
            <a:custGeom>
              <a:avLst/>
              <a:gdLst>
                <a:gd name="T0" fmla="*/ 20 w 61"/>
                <a:gd name="T1" fmla="*/ 12 h 46"/>
                <a:gd name="T2" fmla="*/ 32 w 61"/>
                <a:gd name="T3" fmla="*/ 3 h 46"/>
                <a:gd name="T4" fmla="*/ 50 w 61"/>
                <a:gd name="T5" fmla="*/ 4 h 46"/>
                <a:gd name="T6" fmla="*/ 18 w 61"/>
                <a:gd name="T7" fmla="*/ 46 h 46"/>
                <a:gd name="T8" fmla="*/ 0 w 61"/>
                <a:gd name="T9" fmla="*/ 33 h 46"/>
                <a:gd name="T10" fmla="*/ 20 w 61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6">
                  <a:moveTo>
                    <a:pt x="20" y="12"/>
                  </a:moveTo>
                  <a:cubicBezTo>
                    <a:pt x="25" y="8"/>
                    <a:pt x="25" y="4"/>
                    <a:pt x="32" y="3"/>
                  </a:cubicBezTo>
                  <a:cubicBezTo>
                    <a:pt x="38" y="0"/>
                    <a:pt x="43" y="3"/>
                    <a:pt x="50" y="4"/>
                  </a:cubicBezTo>
                  <a:cubicBezTo>
                    <a:pt x="61" y="22"/>
                    <a:pt x="34" y="43"/>
                    <a:pt x="18" y="46"/>
                  </a:cubicBezTo>
                  <a:cubicBezTo>
                    <a:pt x="7" y="45"/>
                    <a:pt x="5" y="43"/>
                    <a:pt x="0" y="33"/>
                  </a:cubicBezTo>
                  <a:cubicBezTo>
                    <a:pt x="2" y="27"/>
                    <a:pt x="23" y="3"/>
                    <a:pt x="20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3831" y="383"/>
              <a:ext cx="192" cy="204"/>
            </a:xfrm>
            <a:custGeom>
              <a:avLst/>
              <a:gdLst>
                <a:gd name="T0" fmla="*/ 96 w 192"/>
                <a:gd name="T1" fmla="*/ 23 h 204"/>
                <a:gd name="T2" fmla="*/ 128 w 192"/>
                <a:gd name="T3" fmla="*/ 44 h 204"/>
                <a:gd name="T4" fmla="*/ 173 w 192"/>
                <a:gd name="T5" fmla="*/ 0 h 204"/>
                <a:gd name="T6" fmla="*/ 192 w 192"/>
                <a:gd name="T7" fmla="*/ 9 h 204"/>
                <a:gd name="T8" fmla="*/ 185 w 192"/>
                <a:gd name="T9" fmla="*/ 41 h 204"/>
                <a:gd name="T10" fmla="*/ 116 w 192"/>
                <a:gd name="T11" fmla="*/ 87 h 204"/>
                <a:gd name="T12" fmla="*/ 101 w 192"/>
                <a:gd name="T13" fmla="*/ 108 h 204"/>
                <a:gd name="T14" fmla="*/ 81 w 192"/>
                <a:gd name="T15" fmla="*/ 101 h 204"/>
                <a:gd name="T16" fmla="*/ 69 w 192"/>
                <a:gd name="T17" fmla="*/ 129 h 204"/>
                <a:gd name="T18" fmla="*/ 53 w 192"/>
                <a:gd name="T19" fmla="*/ 144 h 204"/>
                <a:gd name="T20" fmla="*/ 44 w 192"/>
                <a:gd name="T21" fmla="*/ 153 h 204"/>
                <a:gd name="T22" fmla="*/ 33 w 192"/>
                <a:gd name="T23" fmla="*/ 165 h 204"/>
                <a:gd name="T24" fmla="*/ 11 w 192"/>
                <a:gd name="T25" fmla="*/ 195 h 204"/>
                <a:gd name="T26" fmla="*/ 0 w 192"/>
                <a:gd name="T27" fmla="*/ 200 h 204"/>
                <a:gd name="T28" fmla="*/ 23 w 192"/>
                <a:gd name="T29" fmla="*/ 158 h 204"/>
                <a:gd name="T30" fmla="*/ 50 w 192"/>
                <a:gd name="T31" fmla="*/ 101 h 204"/>
                <a:gd name="T32" fmla="*/ 59 w 192"/>
                <a:gd name="T33" fmla="*/ 96 h 204"/>
                <a:gd name="T34" fmla="*/ 74 w 192"/>
                <a:gd name="T35" fmla="*/ 83 h 204"/>
                <a:gd name="T36" fmla="*/ 93 w 192"/>
                <a:gd name="T37" fmla="*/ 59 h 204"/>
                <a:gd name="T38" fmla="*/ 96 w 192"/>
                <a:gd name="T39" fmla="*/ 2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04">
                  <a:moveTo>
                    <a:pt x="96" y="23"/>
                  </a:moveTo>
                  <a:cubicBezTo>
                    <a:pt x="111" y="14"/>
                    <a:pt x="115" y="39"/>
                    <a:pt x="128" y="44"/>
                  </a:cubicBezTo>
                  <a:cubicBezTo>
                    <a:pt x="145" y="31"/>
                    <a:pt x="153" y="8"/>
                    <a:pt x="173" y="0"/>
                  </a:cubicBezTo>
                  <a:cubicBezTo>
                    <a:pt x="184" y="2"/>
                    <a:pt x="186" y="1"/>
                    <a:pt x="192" y="9"/>
                  </a:cubicBezTo>
                  <a:cubicBezTo>
                    <a:pt x="191" y="20"/>
                    <a:pt x="191" y="31"/>
                    <a:pt x="185" y="41"/>
                  </a:cubicBezTo>
                  <a:cubicBezTo>
                    <a:pt x="153" y="36"/>
                    <a:pt x="134" y="64"/>
                    <a:pt x="116" y="87"/>
                  </a:cubicBezTo>
                  <a:cubicBezTo>
                    <a:pt x="111" y="94"/>
                    <a:pt x="109" y="102"/>
                    <a:pt x="101" y="108"/>
                  </a:cubicBezTo>
                  <a:cubicBezTo>
                    <a:pt x="88" y="107"/>
                    <a:pt x="91" y="103"/>
                    <a:pt x="81" y="101"/>
                  </a:cubicBezTo>
                  <a:cubicBezTo>
                    <a:pt x="65" y="104"/>
                    <a:pt x="78" y="119"/>
                    <a:pt x="69" y="129"/>
                  </a:cubicBezTo>
                  <a:cubicBezTo>
                    <a:pt x="64" y="134"/>
                    <a:pt x="58" y="139"/>
                    <a:pt x="53" y="144"/>
                  </a:cubicBezTo>
                  <a:cubicBezTo>
                    <a:pt x="50" y="147"/>
                    <a:pt x="44" y="153"/>
                    <a:pt x="44" y="153"/>
                  </a:cubicBezTo>
                  <a:cubicBezTo>
                    <a:pt x="42" y="158"/>
                    <a:pt x="33" y="165"/>
                    <a:pt x="33" y="165"/>
                  </a:cubicBezTo>
                  <a:cubicBezTo>
                    <a:pt x="27" y="175"/>
                    <a:pt x="20" y="188"/>
                    <a:pt x="11" y="195"/>
                  </a:cubicBezTo>
                  <a:cubicBezTo>
                    <a:pt x="8" y="202"/>
                    <a:pt x="7" y="204"/>
                    <a:pt x="0" y="200"/>
                  </a:cubicBezTo>
                  <a:cubicBezTo>
                    <a:pt x="1" y="183"/>
                    <a:pt x="2" y="161"/>
                    <a:pt x="23" y="158"/>
                  </a:cubicBezTo>
                  <a:cubicBezTo>
                    <a:pt x="32" y="144"/>
                    <a:pt x="30" y="105"/>
                    <a:pt x="50" y="101"/>
                  </a:cubicBezTo>
                  <a:cubicBezTo>
                    <a:pt x="53" y="99"/>
                    <a:pt x="56" y="98"/>
                    <a:pt x="59" y="96"/>
                  </a:cubicBezTo>
                  <a:cubicBezTo>
                    <a:pt x="66" y="91"/>
                    <a:pt x="64" y="85"/>
                    <a:pt x="74" y="83"/>
                  </a:cubicBezTo>
                  <a:cubicBezTo>
                    <a:pt x="85" y="77"/>
                    <a:pt x="84" y="68"/>
                    <a:pt x="93" y="59"/>
                  </a:cubicBezTo>
                  <a:cubicBezTo>
                    <a:pt x="92" y="47"/>
                    <a:pt x="86" y="33"/>
                    <a:pt x="96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3108" y="472"/>
              <a:ext cx="56" cy="73"/>
            </a:xfrm>
            <a:custGeom>
              <a:avLst/>
              <a:gdLst>
                <a:gd name="T0" fmla="*/ 15 w 56"/>
                <a:gd name="T1" fmla="*/ 36 h 73"/>
                <a:gd name="T2" fmla="*/ 3 w 56"/>
                <a:gd name="T3" fmla="*/ 21 h 73"/>
                <a:gd name="T4" fmla="*/ 8 w 56"/>
                <a:gd name="T5" fmla="*/ 0 h 73"/>
                <a:gd name="T6" fmla="*/ 20 w 56"/>
                <a:gd name="T7" fmla="*/ 9 h 73"/>
                <a:gd name="T8" fmla="*/ 38 w 56"/>
                <a:gd name="T9" fmla="*/ 31 h 73"/>
                <a:gd name="T10" fmla="*/ 56 w 56"/>
                <a:gd name="T11" fmla="*/ 49 h 73"/>
                <a:gd name="T12" fmla="*/ 47 w 56"/>
                <a:gd name="T13" fmla="*/ 61 h 73"/>
                <a:gd name="T14" fmla="*/ 38 w 56"/>
                <a:gd name="T15" fmla="*/ 73 h 73"/>
                <a:gd name="T16" fmla="*/ 27 w 56"/>
                <a:gd name="T17" fmla="*/ 63 h 73"/>
                <a:gd name="T18" fmla="*/ 18 w 56"/>
                <a:gd name="T19" fmla="*/ 45 h 73"/>
                <a:gd name="T20" fmla="*/ 15 w 56"/>
                <a:gd name="T2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3">
                  <a:moveTo>
                    <a:pt x="15" y="36"/>
                  </a:moveTo>
                  <a:cubicBezTo>
                    <a:pt x="9" y="33"/>
                    <a:pt x="7" y="26"/>
                    <a:pt x="3" y="21"/>
                  </a:cubicBezTo>
                  <a:cubicBezTo>
                    <a:pt x="2" y="12"/>
                    <a:pt x="0" y="5"/>
                    <a:pt x="8" y="0"/>
                  </a:cubicBezTo>
                  <a:cubicBezTo>
                    <a:pt x="15" y="1"/>
                    <a:pt x="17" y="2"/>
                    <a:pt x="20" y="9"/>
                  </a:cubicBezTo>
                  <a:cubicBezTo>
                    <a:pt x="22" y="21"/>
                    <a:pt x="25" y="28"/>
                    <a:pt x="38" y="31"/>
                  </a:cubicBezTo>
                  <a:cubicBezTo>
                    <a:pt x="47" y="35"/>
                    <a:pt x="52" y="40"/>
                    <a:pt x="56" y="49"/>
                  </a:cubicBezTo>
                  <a:cubicBezTo>
                    <a:pt x="54" y="55"/>
                    <a:pt x="52" y="57"/>
                    <a:pt x="47" y="61"/>
                  </a:cubicBezTo>
                  <a:cubicBezTo>
                    <a:pt x="45" y="67"/>
                    <a:pt x="43" y="69"/>
                    <a:pt x="38" y="73"/>
                  </a:cubicBezTo>
                  <a:cubicBezTo>
                    <a:pt x="30" y="72"/>
                    <a:pt x="30" y="70"/>
                    <a:pt x="27" y="63"/>
                  </a:cubicBezTo>
                  <a:cubicBezTo>
                    <a:pt x="26" y="56"/>
                    <a:pt x="21" y="51"/>
                    <a:pt x="18" y="45"/>
                  </a:cubicBezTo>
                  <a:cubicBezTo>
                    <a:pt x="17" y="35"/>
                    <a:pt x="20" y="36"/>
                    <a:pt x="15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2800" y="1682"/>
              <a:ext cx="67" cy="104"/>
            </a:xfrm>
            <a:custGeom>
              <a:avLst/>
              <a:gdLst>
                <a:gd name="T0" fmla="*/ 11 w 67"/>
                <a:gd name="T1" fmla="*/ 71 h 104"/>
                <a:gd name="T2" fmla="*/ 22 w 67"/>
                <a:gd name="T3" fmla="*/ 27 h 104"/>
                <a:gd name="T4" fmla="*/ 31 w 67"/>
                <a:gd name="T5" fmla="*/ 14 h 104"/>
                <a:gd name="T6" fmla="*/ 40 w 67"/>
                <a:gd name="T7" fmla="*/ 0 h 104"/>
                <a:gd name="T8" fmla="*/ 47 w 67"/>
                <a:gd name="T9" fmla="*/ 11 h 104"/>
                <a:gd name="T10" fmla="*/ 40 w 67"/>
                <a:gd name="T11" fmla="*/ 26 h 104"/>
                <a:gd name="T12" fmla="*/ 49 w 67"/>
                <a:gd name="T13" fmla="*/ 45 h 104"/>
                <a:gd name="T14" fmla="*/ 50 w 67"/>
                <a:gd name="T15" fmla="*/ 66 h 104"/>
                <a:gd name="T16" fmla="*/ 19 w 67"/>
                <a:gd name="T17" fmla="*/ 104 h 104"/>
                <a:gd name="T18" fmla="*/ 4 w 67"/>
                <a:gd name="T19" fmla="*/ 98 h 104"/>
                <a:gd name="T20" fmla="*/ 13 w 67"/>
                <a:gd name="T21" fmla="*/ 83 h 104"/>
                <a:gd name="T22" fmla="*/ 11 w 67"/>
                <a:gd name="T23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04">
                  <a:moveTo>
                    <a:pt x="11" y="71"/>
                  </a:moveTo>
                  <a:cubicBezTo>
                    <a:pt x="1" y="54"/>
                    <a:pt x="6" y="37"/>
                    <a:pt x="22" y="27"/>
                  </a:cubicBezTo>
                  <a:cubicBezTo>
                    <a:pt x="25" y="23"/>
                    <a:pt x="28" y="18"/>
                    <a:pt x="31" y="14"/>
                  </a:cubicBezTo>
                  <a:cubicBezTo>
                    <a:pt x="32" y="7"/>
                    <a:pt x="37" y="6"/>
                    <a:pt x="40" y="0"/>
                  </a:cubicBezTo>
                  <a:cubicBezTo>
                    <a:pt x="48" y="2"/>
                    <a:pt x="50" y="3"/>
                    <a:pt x="47" y="11"/>
                  </a:cubicBezTo>
                  <a:cubicBezTo>
                    <a:pt x="46" y="18"/>
                    <a:pt x="43" y="20"/>
                    <a:pt x="40" y="26"/>
                  </a:cubicBezTo>
                  <a:cubicBezTo>
                    <a:pt x="41" y="33"/>
                    <a:pt x="41" y="43"/>
                    <a:pt x="49" y="45"/>
                  </a:cubicBezTo>
                  <a:cubicBezTo>
                    <a:pt x="67" y="42"/>
                    <a:pt x="56" y="59"/>
                    <a:pt x="50" y="66"/>
                  </a:cubicBezTo>
                  <a:cubicBezTo>
                    <a:pt x="44" y="92"/>
                    <a:pt x="31" y="83"/>
                    <a:pt x="19" y="104"/>
                  </a:cubicBezTo>
                  <a:cubicBezTo>
                    <a:pt x="13" y="102"/>
                    <a:pt x="9" y="102"/>
                    <a:pt x="4" y="98"/>
                  </a:cubicBezTo>
                  <a:cubicBezTo>
                    <a:pt x="0" y="89"/>
                    <a:pt x="6" y="87"/>
                    <a:pt x="13" y="83"/>
                  </a:cubicBezTo>
                  <a:cubicBezTo>
                    <a:pt x="11" y="72"/>
                    <a:pt x="11" y="76"/>
                    <a:pt x="11" y="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2969" y="2284"/>
              <a:ext cx="24" cy="28"/>
            </a:xfrm>
            <a:custGeom>
              <a:avLst/>
              <a:gdLst>
                <a:gd name="T0" fmla="*/ 7 w 24"/>
                <a:gd name="T1" fmla="*/ 13 h 28"/>
                <a:gd name="T2" fmla="*/ 16 w 24"/>
                <a:gd name="T3" fmla="*/ 3 h 28"/>
                <a:gd name="T4" fmla="*/ 24 w 24"/>
                <a:gd name="T5" fmla="*/ 16 h 28"/>
                <a:gd name="T6" fmla="*/ 13 w 24"/>
                <a:gd name="T7" fmla="*/ 28 h 28"/>
                <a:gd name="T8" fmla="*/ 7 w 24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7" y="13"/>
                  </a:moveTo>
                  <a:cubicBezTo>
                    <a:pt x="5" y="4"/>
                    <a:pt x="6" y="0"/>
                    <a:pt x="16" y="3"/>
                  </a:cubicBezTo>
                  <a:cubicBezTo>
                    <a:pt x="19" y="7"/>
                    <a:pt x="22" y="11"/>
                    <a:pt x="24" y="16"/>
                  </a:cubicBezTo>
                  <a:cubicBezTo>
                    <a:pt x="21" y="22"/>
                    <a:pt x="19" y="24"/>
                    <a:pt x="13" y="28"/>
                  </a:cubicBezTo>
                  <a:cubicBezTo>
                    <a:pt x="0" y="26"/>
                    <a:pt x="7" y="2"/>
                    <a:pt x="7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2964" y="2344"/>
              <a:ext cx="17" cy="28"/>
            </a:xfrm>
            <a:custGeom>
              <a:avLst/>
              <a:gdLst>
                <a:gd name="T0" fmla="*/ 2 w 17"/>
                <a:gd name="T1" fmla="*/ 6 h 28"/>
                <a:gd name="T2" fmla="*/ 17 w 17"/>
                <a:gd name="T3" fmla="*/ 13 h 28"/>
                <a:gd name="T4" fmla="*/ 9 w 17"/>
                <a:gd name="T5" fmla="*/ 28 h 28"/>
                <a:gd name="T6" fmla="*/ 0 w 17"/>
                <a:gd name="T7" fmla="*/ 15 h 28"/>
                <a:gd name="T8" fmla="*/ 2 w 1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2" y="6"/>
                  </a:moveTo>
                  <a:cubicBezTo>
                    <a:pt x="10" y="0"/>
                    <a:pt x="12" y="6"/>
                    <a:pt x="17" y="13"/>
                  </a:cubicBezTo>
                  <a:cubicBezTo>
                    <a:pt x="14" y="20"/>
                    <a:pt x="15" y="23"/>
                    <a:pt x="9" y="28"/>
                  </a:cubicBezTo>
                  <a:cubicBezTo>
                    <a:pt x="1" y="24"/>
                    <a:pt x="4" y="22"/>
                    <a:pt x="0" y="15"/>
                  </a:cubicBezTo>
                  <a:cubicBezTo>
                    <a:pt x="2" y="7"/>
                    <a:pt x="2" y="10"/>
                    <a:pt x="2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2948" y="2378"/>
              <a:ext cx="26" cy="24"/>
            </a:xfrm>
            <a:custGeom>
              <a:avLst/>
              <a:gdLst>
                <a:gd name="T0" fmla="*/ 4 w 26"/>
                <a:gd name="T1" fmla="*/ 11 h 24"/>
                <a:gd name="T2" fmla="*/ 13 w 26"/>
                <a:gd name="T3" fmla="*/ 0 h 24"/>
                <a:gd name="T4" fmla="*/ 7 w 26"/>
                <a:gd name="T5" fmla="*/ 24 h 24"/>
                <a:gd name="T6" fmla="*/ 4 w 26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4" y="11"/>
                  </a:moveTo>
                  <a:cubicBezTo>
                    <a:pt x="2" y="3"/>
                    <a:pt x="5" y="2"/>
                    <a:pt x="13" y="0"/>
                  </a:cubicBezTo>
                  <a:cubicBezTo>
                    <a:pt x="26" y="5"/>
                    <a:pt x="15" y="19"/>
                    <a:pt x="7" y="24"/>
                  </a:cubicBezTo>
                  <a:cubicBezTo>
                    <a:pt x="5" y="21"/>
                    <a:pt x="0" y="15"/>
                    <a:pt x="4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2996" y="2391"/>
              <a:ext cx="26" cy="30"/>
            </a:xfrm>
            <a:custGeom>
              <a:avLst/>
              <a:gdLst>
                <a:gd name="T0" fmla="*/ 4 w 26"/>
                <a:gd name="T1" fmla="*/ 19 h 30"/>
                <a:gd name="T2" fmla="*/ 18 w 26"/>
                <a:gd name="T3" fmla="*/ 2 h 30"/>
                <a:gd name="T4" fmla="*/ 22 w 26"/>
                <a:gd name="T5" fmla="*/ 20 h 30"/>
                <a:gd name="T6" fmla="*/ 6 w 26"/>
                <a:gd name="T7" fmla="*/ 26 h 30"/>
                <a:gd name="T8" fmla="*/ 1 w 26"/>
                <a:gd name="T9" fmla="*/ 23 h 30"/>
                <a:gd name="T10" fmla="*/ 3 w 26"/>
                <a:gd name="T11" fmla="*/ 19 h 30"/>
                <a:gd name="T12" fmla="*/ 4 w 26"/>
                <a:gd name="T13" fmla="*/ 14 h 30"/>
                <a:gd name="T14" fmla="*/ 4 w 26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0">
                  <a:moveTo>
                    <a:pt x="4" y="19"/>
                  </a:moveTo>
                  <a:cubicBezTo>
                    <a:pt x="6" y="5"/>
                    <a:pt x="4" y="0"/>
                    <a:pt x="18" y="2"/>
                  </a:cubicBezTo>
                  <a:cubicBezTo>
                    <a:pt x="25" y="8"/>
                    <a:pt x="26" y="12"/>
                    <a:pt x="22" y="20"/>
                  </a:cubicBezTo>
                  <a:cubicBezTo>
                    <a:pt x="20" y="30"/>
                    <a:pt x="15" y="28"/>
                    <a:pt x="6" y="26"/>
                  </a:cubicBezTo>
                  <a:cubicBezTo>
                    <a:pt x="4" y="25"/>
                    <a:pt x="2" y="25"/>
                    <a:pt x="1" y="23"/>
                  </a:cubicBezTo>
                  <a:cubicBezTo>
                    <a:pt x="0" y="22"/>
                    <a:pt x="3" y="20"/>
                    <a:pt x="3" y="19"/>
                  </a:cubicBezTo>
                  <a:cubicBezTo>
                    <a:pt x="4" y="17"/>
                    <a:pt x="2" y="14"/>
                    <a:pt x="4" y="14"/>
                  </a:cubicBezTo>
                  <a:cubicBezTo>
                    <a:pt x="6" y="14"/>
                    <a:pt x="4" y="17"/>
                    <a:pt x="4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013" y="2432"/>
              <a:ext cx="17" cy="23"/>
            </a:xfrm>
            <a:custGeom>
              <a:avLst/>
              <a:gdLst>
                <a:gd name="T0" fmla="*/ 4 w 17"/>
                <a:gd name="T1" fmla="*/ 17 h 23"/>
                <a:gd name="T2" fmla="*/ 10 w 17"/>
                <a:gd name="T3" fmla="*/ 0 h 23"/>
                <a:gd name="T4" fmla="*/ 17 w 17"/>
                <a:gd name="T5" fmla="*/ 11 h 23"/>
                <a:gd name="T6" fmla="*/ 10 w 17"/>
                <a:gd name="T7" fmla="*/ 23 h 23"/>
                <a:gd name="T8" fmla="*/ 4 w 17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4" y="17"/>
                  </a:moveTo>
                  <a:cubicBezTo>
                    <a:pt x="0" y="7"/>
                    <a:pt x="1" y="5"/>
                    <a:pt x="10" y="0"/>
                  </a:cubicBezTo>
                  <a:cubicBezTo>
                    <a:pt x="12" y="9"/>
                    <a:pt x="15" y="2"/>
                    <a:pt x="17" y="11"/>
                  </a:cubicBezTo>
                  <a:cubicBezTo>
                    <a:pt x="16" y="18"/>
                    <a:pt x="16" y="20"/>
                    <a:pt x="10" y="23"/>
                  </a:cubicBezTo>
                  <a:cubicBezTo>
                    <a:pt x="8" y="21"/>
                    <a:pt x="6" y="19"/>
                    <a:pt x="4" y="1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041" y="2557"/>
              <a:ext cx="38" cy="29"/>
            </a:xfrm>
            <a:custGeom>
              <a:avLst/>
              <a:gdLst>
                <a:gd name="T0" fmla="*/ 18 w 38"/>
                <a:gd name="T1" fmla="*/ 25 h 29"/>
                <a:gd name="T2" fmla="*/ 6 w 38"/>
                <a:gd name="T3" fmla="*/ 15 h 29"/>
                <a:gd name="T4" fmla="*/ 15 w 38"/>
                <a:gd name="T5" fmla="*/ 0 h 29"/>
                <a:gd name="T6" fmla="*/ 31 w 38"/>
                <a:gd name="T7" fmla="*/ 7 h 29"/>
                <a:gd name="T8" fmla="*/ 27 w 38"/>
                <a:gd name="T9" fmla="*/ 28 h 29"/>
                <a:gd name="T10" fmla="*/ 18 w 38"/>
                <a:gd name="T1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18" y="25"/>
                  </a:moveTo>
                  <a:cubicBezTo>
                    <a:pt x="13" y="22"/>
                    <a:pt x="11" y="18"/>
                    <a:pt x="6" y="15"/>
                  </a:cubicBezTo>
                  <a:cubicBezTo>
                    <a:pt x="0" y="5"/>
                    <a:pt x="5" y="2"/>
                    <a:pt x="15" y="0"/>
                  </a:cubicBezTo>
                  <a:cubicBezTo>
                    <a:pt x="21" y="4"/>
                    <a:pt x="24" y="6"/>
                    <a:pt x="31" y="7"/>
                  </a:cubicBezTo>
                  <a:cubicBezTo>
                    <a:pt x="38" y="18"/>
                    <a:pt x="34" y="19"/>
                    <a:pt x="27" y="28"/>
                  </a:cubicBezTo>
                  <a:cubicBezTo>
                    <a:pt x="18" y="27"/>
                    <a:pt x="20" y="29"/>
                    <a:pt x="18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1928" y="2365"/>
              <a:ext cx="400" cy="285"/>
            </a:xfrm>
            <a:custGeom>
              <a:avLst/>
              <a:gdLst>
                <a:gd name="T0" fmla="*/ 216 w 400"/>
                <a:gd name="T1" fmla="*/ 168 h 285"/>
                <a:gd name="T2" fmla="*/ 246 w 400"/>
                <a:gd name="T3" fmla="*/ 150 h 285"/>
                <a:gd name="T4" fmla="*/ 274 w 400"/>
                <a:gd name="T5" fmla="*/ 154 h 285"/>
                <a:gd name="T6" fmla="*/ 298 w 400"/>
                <a:gd name="T7" fmla="*/ 175 h 285"/>
                <a:gd name="T8" fmla="*/ 315 w 400"/>
                <a:gd name="T9" fmla="*/ 202 h 285"/>
                <a:gd name="T10" fmla="*/ 328 w 400"/>
                <a:gd name="T11" fmla="*/ 172 h 285"/>
                <a:gd name="T12" fmla="*/ 342 w 400"/>
                <a:gd name="T13" fmla="*/ 141 h 285"/>
                <a:gd name="T14" fmla="*/ 370 w 400"/>
                <a:gd name="T15" fmla="*/ 121 h 285"/>
                <a:gd name="T16" fmla="*/ 400 w 400"/>
                <a:gd name="T17" fmla="*/ 105 h 285"/>
                <a:gd name="T18" fmla="*/ 397 w 400"/>
                <a:gd name="T19" fmla="*/ 81 h 285"/>
                <a:gd name="T20" fmla="*/ 378 w 400"/>
                <a:gd name="T21" fmla="*/ 69 h 285"/>
                <a:gd name="T22" fmla="*/ 396 w 400"/>
                <a:gd name="T23" fmla="*/ 43 h 285"/>
                <a:gd name="T24" fmla="*/ 369 w 400"/>
                <a:gd name="T25" fmla="*/ 30 h 285"/>
                <a:gd name="T26" fmla="*/ 346 w 400"/>
                <a:gd name="T27" fmla="*/ 21 h 285"/>
                <a:gd name="T28" fmla="*/ 316 w 400"/>
                <a:gd name="T29" fmla="*/ 0 h 285"/>
                <a:gd name="T30" fmla="*/ 297 w 400"/>
                <a:gd name="T31" fmla="*/ 7 h 285"/>
                <a:gd name="T32" fmla="*/ 262 w 400"/>
                <a:gd name="T33" fmla="*/ 15 h 285"/>
                <a:gd name="T34" fmla="*/ 234 w 400"/>
                <a:gd name="T35" fmla="*/ 18 h 285"/>
                <a:gd name="T36" fmla="*/ 246 w 400"/>
                <a:gd name="T37" fmla="*/ 43 h 285"/>
                <a:gd name="T38" fmla="*/ 214 w 400"/>
                <a:gd name="T39" fmla="*/ 61 h 285"/>
                <a:gd name="T40" fmla="*/ 183 w 400"/>
                <a:gd name="T41" fmla="*/ 72 h 285"/>
                <a:gd name="T42" fmla="*/ 163 w 400"/>
                <a:gd name="T43" fmla="*/ 61 h 285"/>
                <a:gd name="T44" fmla="*/ 154 w 400"/>
                <a:gd name="T45" fmla="*/ 34 h 285"/>
                <a:gd name="T46" fmla="*/ 139 w 400"/>
                <a:gd name="T47" fmla="*/ 49 h 285"/>
                <a:gd name="T48" fmla="*/ 112 w 400"/>
                <a:gd name="T49" fmla="*/ 79 h 285"/>
                <a:gd name="T50" fmla="*/ 106 w 400"/>
                <a:gd name="T51" fmla="*/ 105 h 285"/>
                <a:gd name="T52" fmla="*/ 76 w 400"/>
                <a:gd name="T53" fmla="*/ 123 h 285"/>
                <a:gd name="T54" fmla="*/ 60 w 400"/>
                <a:gd name="T55" fmla="*/ 141 h 285"/>
                <a:gd name="T56" fmla="*/ 34 w 400"/>
                <a:gd name="T57" fmla="*/ 153 h 285"/>
                <a:gd name="T58" fmla="*/ 10 w 400"/>
                <a:gd name="T59" fmla="*/ 160 h 285"/>
                <a:gd name="T60" fmla="*/ 15 w 400"/>
                <a:gd name="T61" fmla="*/ 166 h 285"/>
                <a:gd name="T62" fmla="*/ 39 w 400"/>
                <a:gd name="T63" fmla="*/ 157 h 285"/>
                <a:gd name="T64" fmla="*/ 58 w 400"/>
                <a:gd name="T65" fmla="*/ 166 h 285"/>
                <a:gd name="T66" fmla="*/ 64 w 400"/>
                <a:gd name="T67" fmla="*/ 187 h 285"/>
                <a:gd name="T68" fmla="*/ 69 w 400"/>
                <a:gd name="T69" fmla="*/ 202 h 285"/>
                <a:gd name="T70" fmla="*/ 58 w 400"/>
                <a:gd name="T71" fmla="*/ 220 h 285"/>
                <a:gd name="T72" fmla="*/ 67 w 400"/>
                <a:gd name="T73" fmla="*/ 243 h 285"/>
                <a:gd name="T74" fmla="*/ 97 w 400"/>
                <a:gd name="T75" fmla="*/ 250 h 285"/>
                <a:gd name="T76" fmla="*/ 106 w 400"/>
                <a:gd name="T77" fmla="*/ 274 h 285"/>
                <a:gd name="T78" fmla="*/ 133 w 400"/>
                <a:gd name="T79" fmla="*/ 273 h 285"/>
                <a:gd name="T80" fmla="*/ 145 w 400"/>
                <a:gd name="T81" fmla="*/ 265 h 285"/>
                <a:gd name="T82" fmla="*/ 156 w 400"/>
                <a:gd name="T83" fmla="*/ 240 h 285"/>
                <a:gd name="T84" fmla="*/ 180 w 400"/>
                <a:gd name="T85" fmla="*/ 211 h 285"/>
                <a:gd name="T86" fmla="*/ 189 w 400"/>
                <a:gd name="T87" fmla="*/ 1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285">
                  <a:moveTo>
                    <a:pt x="201" y="174"/>
                  </a:moveTo>
                  <a:lnTo>
                    <a:pt x="216" y="168"/>
                  </a:lnTo>
                  <a:lnTo>
                    <a:pt x="232" y="154"/>
                  </a:lnTo>
                  <a:lnTo>
                    <a:pt x="246" y="150"/>
                  </a:lnTo>
                  <a:lnTo>
                    <a:pt x="259" y="150"/>
                  </a:lnTo>
                  <a:lnTo>
                    <a:pt x="274" y="154"/>
                  </a:lnTo>
                  <a:lnTo>
                    <a:pt x="286" y="162"/>
                  </a:lnTo>
                  <a:lnTo>
                    <a:pt x="298" y="175"/>
                  </a:lnTo>
                  <a:lnTo>
                    <a:pt x="307" y="187"/>
                  </a:lnTo>
                  <a:lnTo>
                    <a:pt x="315" y="202"/>
                  </a:lnTo>
                  <a:lnTo>
                    <a:pt x="328" y="189"/>
                  </a:lnTo>
                  <a:lnTo>
                    <a:pt x="328" y="172"/>
                  </a:lnTo>
                  <a:lnTo>
                    <a:pt x="336" y="156"/>
                  </a:lnTo>
                  <a:lnTo>
                    <a:pt x="342" y="141"/>
                  </a:lnTo>
                  <a:lnTo>
                    <a:pt x="355" y="130"/>
                  </a:lnTo>
                  <a:lnTo>
                    <a:pt x="370" y="121"/>
                  </a:lnTo>
                  <a:lnTo>
                    <a:pt x="387" y="112"/>
                  </a:lnTo>
                  <a:lnTo>
                    <a:pt x="400" y="105"/>
                  </a:lnTo>
                  <a:lnTo>
                    <a:pt x="397" y="94"/>
                  </a:lnTo>
                  <a:lnTo>
                    <a:pt x="397" y="81"/>
                  </a:lnTo>
                  <a:lnTo>
                    <a:pt x="388" y="76"/>
                  </a:lnTo>
                  <a:lnTo>
                    <a:pt x="378" y="69"/>
                  </a:lnTo>
                  <a:lnTo>
                    <a:pt x="382" y="52"/>
                  </a:lnTo>
                  <a:lnTo>
                    <a:pt x="396" y="43"/>
                  </a:lnTo>
                  <a:lnTo>
                    <a:pt x="394" y="33"/>
                  </a:lnTo>
                  <a:lnTo>
                    <a:pt x="369" y="30"/>
                  </a:lnTo>
                  <a:lnTo>
                    <a:pt x="354" y="27"/>
                  </a:lnTo>
                  <a:lnTo>
                    <a:pt x="346" y="21"/>
                  </a:lnTo>
                  <a:lnTo>
                    <a:pt x="331" y="12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7"/>
                  </a:lnTo>
                  <a:lnTo>
                    <a:pt x="279" y="6"/>
                  </a:lnTo>
                  <a:lnTo>
                    <a:pt x="262" y="15"/>
                  </a:lnTo>
                  <a:lnTo>
                    <a:pt x="250" y="19"/>
                  </a:lnTo>
                  <a:lnTo>
                    <a:pt x="234" y="18"/>
                  </a:lnTo>
                  <a:lnTo>
                    <a:pt x="243" y="27"/>
                  </a:lnTo>
                  <a:lnTo>
                    <a:pt x="246" y="43"/>
                  </a:lnTo>
                  <a:lnTo>
                    <a:pt x="232" y="57"/>
                  </a:lnTo>
                  <a:lnTo>
                    <a:pt x="214" y="61"/>
                  </a:lnTo>
                  <a:lnTo>
                    <a:pt x="195" y="66"/>
                  </a:lnTo>
                  <a:lnTo>
                    <a:pt x="183" y="72"/>
                  </a:lnTo>
                  <a:lnTo>
                    <a:pt x="171" y="69"/>
                  </a:lnTo>
                  <a:lnTo>
                    <a:pt x="163" y="61"/>
                  </a:lnTo>
                  <a:lnTo>
                    <a:pt x="165" y="42"/>
                  </a:lnTo>
                  <a:lnTo>
                    <a:pt x="154" y="34"/>
                  </a:lnTo>
                  <a:lnTo>
                    <a:pt x="148" y="43"/>
                  </a:lnTo>
                  <a:lnTo>
                    <a:pt x="139" y="49"/>
                  </a:lnTo>
                  <a:lnTo>
                    <a:pt x="129" y="57"/>
                  </a:lnTo>
                  <a:lnTo>
                    <a:pt x="112" y="79"/>
                  </a:lnTo>
                  <a:lnTo>
                    <a:pt x="108" y="88"/>
                  </a:lnTo>
                  <a:lnTo>
                    <a:pt x="106" y="105"/>
                  </a:lnTo>
                  <a:lnTo>
                    <a:pt x="93" y="114"/>
                  </a:lnTo>
                  <a:lnTo>
                    <a:pt x="76" y="123"/>
                  </a:lnTo>
                  <a:lnTo>
                    <a:pt x="73" y="133"/>
                  </a:lnTo>
                  <a:lnTo>
                    <a:pt x="60" y="141"/>
                  </a:lnTo>
                  <a:lnTo>
                    <a:pt x="49" y="150"/>
                  </a:lnTo>
                  <a:lnTo>
                    <a:pt x="34" y="153"/>
                  </a:lnTo>
                  <a:lnTo>
                    <a:pt x="21" y="159"/>
                  </a:lnTo>
                  <a:lnTo>
                    <a:pt x="10" y="160"/>
                  </a:lnTo>
                  <a:lnTo>
                    <a:pt x="0" y="162"/>
                  </a:lnTo>
                  <a:lnTo>
                    <a:pt x="15" y="166"/>
                  </a:lnTo>
                  <a:lnTo>
                    <a:pt x="28" y="163"/>
                  </a:lnTo>
                  <a:lnTo>
                    <a:pt x="39" y="157"/>
                  </a:lnTo>
                  <a:lnTo>
                    <a:pt x="49" y="157"/>
                  </a:lnTo>
                  <a:lnTo>
                    <a:pt x="58" y="166"/>
                  </a:lnTo>
                  <a:lnTo>
                    <a:pt x="64" y="175"/>
                  </a:lnTo>
                  <a:lnTo>
                    <a:pt x="64" y="187"/>
                  </a:lnTo>
                  <a:lnTo>
                    <a:pt x="58" y="198"/>
                  </a:lnTo>
                  <a:lnTo>
                    <a:pt x="69" y="202"/>
                  </a:lnTo>
                  <a:lnTo>
                    <a:pt x="73" y="211"/>
                  </a:lnTo>
                  <a:lnTo>
                    <a:pt x="58" y="220"/>
                  </a:lnTo>
                  <a:lnTo>
                    <a:pt x="70" y="232"/>
                  </a:lnTo>
                  <a:lnTo>
                    <a:pt x="67" y="243"/>
                  </a:lnTo>
                  <a:lnTo>
                    <a:pt x="78" y="253"/>
                  </a:lnTo>
                  <a:lnTo>
                    <a:pt x="97" y="250"/>
                  </a:lnTo>
                  <a:lnTo>
                    <a:pt x="93" y="268"/>
                  </a:lnTo>
                  <a:lnTo>
                    <a:pt x="106" y="274"/>
                  </a:lnTo>
                  <a:lnTo>
                    <a:pt x="120" y="282"/>
                  </a:lnTo>
                  <a:lnTo>
                    <a:pt x="133" y="273"/>
                  </a:lnTo>
                  <a:lnTo>
                    <a:pt x="150" y="285"/>
                  </a:lnTo>
                  <a:lnTo>
                    <a:pt x="145" y="265"/>
                  </a:lnTo>
                  <a:lnTo>
                    <a:pt x="150" y="256"/>
                  </a:lnTo>
                  <a:lnTo>
                    <a:pt x="156" y="240"/>
                  </a:lnTo>
                  <a:lnTo>
                    <a:pt x="168" y="225"/>
                  </a:lnTo>
                  <a:lnTo>
                    <a:pt x="180" y="211"/>
                  </a:lnTo>
                  <a:lnTo>
                    <a:pt x="192" y="198"/>
                  </a:lnTo>
                  <a:lnTo>
                    <a:pt x="189" y="184"/>
                  </a:lnTo>
                  <a:lnTo>
                    <a:pt x="201" y="1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2327" y="2330"/>
              <a:ext cx="43" cy="80"/>
            </a:xfrm>
            <a:custGeom>
              <a:avLst/>
              <a:gdLst>
                <a:gd name="T0" fmla="*/ 0 w 43"/>
                <a:gd name="T1" fmla="*/ 54 h 80"/>
                <a:gd name="T2" fmla="*/ 3 w 43"/>
                <a:gd name="T3" fmla="*/ 33 h 80"/>
                <a:gd name="T4" fmla="*/ 22 w 43"/>
                <a:gd name="T5" fmla="*/ 23 h 80"/>
                <a:gd name="T6" fmla="*/ 30 w 43"/>
                <a:gd name="T7" fmla="*/ 12 h 80"/>
                <a:gd name="T8" fmla="*/ 33 w 43"/>
                <a:gd name="T9" fmla="*/ 0 h 80"/>
                <a:gd name="T10" fmla="*/ 43 w 43"/>
                <a:gd name="T11" fmla="*/ 6 h 80"/>
                <a:gd name="T12" fmla="*/ 40 w 43"/>
                <a:gd name="T13" fmla="*/ 18 h 80"/>
                <a:gd name="T14" fmla="*/ 33 w 43"/>
                <a:gd name="T15" fmla="*/ 35 h 80"/>
                <a:gd name="T16" fmla="*/ 37 w 43"/>
                <a:gd name="T17" fmla="*/ 51 h 80"/>
                <a:gd name="T18" fmla="*/ 39 w 43"/>
                <a:gd name="T19" fmla="*/ 62 h 80"/>
                <a:gd name="T20" fmla="*/ 30 w 43"/>
                <a:gd name="T21" fmla="*/ 71 h 80"/>
                <a:gd name="T22" fmla="*/ 19 w 43"/>
                <a:gd name="T23" fmla="*/ 75 h 80"/>
                <a:gd name="T24" fmla="*/ 7 w 43"/>
                <a:gd name="T25" fmla="*/ 80 h 80"/>
                <a:gd name="T26" fmla="*/ 0 w 43"/>
                <a:gd name="T27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0">
                  <a:moveTo>
                    <a:pt x="0" y="54"/>
                  </a:moveTo>
                  <a:lnTo>
                    <a:pt x="3" y="33"/>
                  </a:lnTo>
                  <a:lnTo>
                    <a:pt x="22" y="23"/>
                  </a:lnTo>
                  <a:lnTo>
                    <a:pt x="30" y="12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0" y="18"/>
                  </a:lnTo>
                  <a:lnTo>
                    <a:pt x="33" y="35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0" y="71"/>
                  </a:lnTo>
                  <a:lnTo>
                    <a:pt x="19" y="75"/>
                  </a:lnTo>
                  <a:lnTo>
                    <a:pt x="7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ltGray">
            <a:xfrm>
              <a:off x="1562" y="2413"/>
              <a:ext cx="388" cy="502"/>
            </a:xfrm>
            <a:custGeom>
              <a:avLst/>
              <a:gdLst>
                <a:gd name="T0" fmla="*/ 170 w 388"/>
                <a:gd name="T1" fmla="*/ 214 h 502"/>
                <a:gd name="T2" fmla="*/ 126 w 388"/>
                <a:gd name="T3" fmla="*/ 239 h 502"/>
                <a:gd name="T4" fmla="*/ 170 w 388"/>
                <a:gd name="T5" fmla="*/ 240 h 502"/>
                <a:gd name="T6" fmla="*/ 156 w 388"/>
                <a:gd name="T7" fmla="*/ 276 h 502"/>
                <a:gd name="T8" fmla="*/ 132 w 388"/>
                <a:gd name="T9" fmla="*/ 312 h 502"/>
                <a:gd name="T10" fmla="*/ 110 w 388"/>
                <a:gd name="T11" fmla="*/ 330 h 502"/>
                <a:gd name="T12" fmla="*/ 106 w 388"/>
                <a:gd name="T13" fmla="*/ 356 h 502"/>
                <a:gd name="T14" fmla="*/ 110 w 388"/>
                <a:gd name="T15" fmla="*/ 382 h 502"/>
                <a:gd name="T16" fmla="*/ 124 w 388"/>
                <a:gd name="T17" fmla="*/ 410 h 502"/>
                <a:gd name="T18" fmla="*/ 92 w 388"/>
                <a:gd name="T19" fmla="*/ 434 h 502"/>
                <a:gd name="T20" fmla="*/ 110 w 388"/>
                <a:gd name="T21" fmla="*/ 462 h 502"/>
                <a:gd name="T22" fmla="*/ 146 w 388"/>
                <a:gd name="T23" fmla="*/ 470 h 502"/>
                <a:gd name="T24" fmla="*/ 176 w 388"/>
                <a:gd name="T25" fmla="*/ 472 h 502"/>
                <a:gd name="T26" fmla="*/ 160 w 388"/>
                <a:gd name="T27" fmla="*/ 416 h 502"/>
                <a:gd name="T28" fmla="*/ 176 w 388"/>
                <a:gd name="T29" fmla="*/ 380 h 502"/>
                <a:gd name="T30" fmla="*/ 194 w 388"/>
                <a:gd name="T31" fmla="*/ 404 h 502"/>
                <a:gd name="T32" fmla="*/ 172 w 388"/>
                <a:gd name="T33" fmla="*/ 430 h 502"/>
                <a:gd name="T34" fmla="*/ 188 w 388"/>
                <a:gd name="T35" fmla="*/ 460 h 502"/>
                <a:gd name="T36" fmla="*/ 172 w 388"/>
                <a:gd name="T37" fmla="*/ 490 h 502"/>
                <a:gd name="T38" fmla="*/ 198 w 388"/>
                <a:gd name="T39" fmla="*/ 494 h 502"/>
                <a:gd name="T40" fmla="*/ 228 w 388"/>
                <a:gd name="T41" fmla="*/ 478 h 502"/>
                <a:gd name="T42" fmla="*/ 240 w 388"/>
                <a:gd name="T43" fmla="*/ 454 h 502"/>
                <a:gd name="T44" fmla="*/ 240 w 388"/>
                <a:gd name="T45" fmla="*/ 434 h 502"/>
                <a:gd name="T46" fmla="*/ 260 w 388"/>
                <a:gd name="T47" fmla="*/ 456 h 502"/>
                <a:gd name="T48" fmla="*/ 286 w 388"/>
                <a:gd name="T49" fmla="*/ 424 h 502"/>
                <a:gd name="T50" fmla="*/ 296 w 388"/>
                <a:gd name="T51" fmla="*/ 392 h 502"/>
                <a:gd name="T52" fmla="*/ 300 w 388"/>
                <a:gd name="T53" fmla="*/ 348 h 502"/>
                <a:gd name="T54" fmla="*/ 318 w 388"/>
                <a:gd name="T55" fmla="*/ 310 h 502"/>
                <a:gd name="T56" fmla="*/ 330 w 388"/>
                <a:gd name="T57" fmla="*/ 278 h 502"/>
                <a:gd name="T58" fmla="*/ 334 w 388"/>
                <a:gd name="T59" fmla="*/ 258 h 502"/>
                <a:gd name="T60" fmla="*/ 372 w 388"/>
                <a:gd name="T61" fmla="*/ 218 h 502"/>
                <a:gd name="T62" fmla="*/ 388 w 388"/>
                <a:gd name="T63" fmla="*/ 196 h 502"/>
                <a:gd name="T64" fmla="*/ 378 w 388"/>
                <a:gd name="T65" fmla="*/ 170 h 502"/>
                <a:gd name="T66" fmla="*/ 366 w 388"/>
                <a:gd name="T67" fmla="*/ 142 h 502"/>
                <a:gd name="T68" fmla="*/ 352 w 388"/>
                <a:gd name="T69" fmla="*/ 126 h 502"/>
                <a:gd name="T70" fmla="*/ 322 w 388"/>
                <a:gd name="T71" fmla="*/ 118 h 502"/>
                <a:gd name="T72" fmla="*/ 346 w 388"/>
                <a:gd name="T73" fmla="*/ 94 h 502"/>
                <a:gd name="T74" fmla="*/ 340 w 388"/>
                <a:gd name="T75" fmla="*/ 66 h 502"/>
                <a:gd name="T76" fmla="*/ 304 w 388"/>
                <a:gd name="T77" fmla="*/ 62 h 502"/>
                <a:gd name="T78" fmla="*/ 274 w 388"/>
                <a:gd name="T79" fmla="*/ 76 h 502"/>
                <a:gd name="T80" fmla="*/ 248 w 388"/>
                <a:gd name="T81" fmla="*/ 38 h 502"/>
                <a:gd name="T82" fmla="*/ 230 w 388"/>
                <a:gd name="T83" fmla="*/ 16 h 502"/>
                <a:gd name="T84" fmla="*/ 209 w 388"/>
                <a:gd name="T85" fmla="*/ 11 h 502"/>
                <a:gd name="T86" fmla="*/ 174 w 388"/>
                <a:gd name="T87" fmla="*/ 12 h 502"/>
                <a:gd name="T88" fmla="*/ 160 w 388"/>
                <a:gd name="T89" fmla="*/ 48 h 502"/>
                <a:gd name="T90" fmla="*/ 154 w 388"/>
                <a:gd name="T91" fmla="*/ 80 h 502"/>
                <a:gd name="T92" fmla="*/ 134 w 388"/>
                <a:gd name="T93" fmla="*/ 50 h 502"/>
                <a:gd name="T94" fmla="*/ 104 w 388"/>
                <a:gd name="T95" fmla="*/ 59 h 502"/>
                <a:gd name="T96" fmla="*/ 75 w 388"/>
                <a:gd name="T97" fmla="*/ 61 h 502"/>
                <a:gd name="T98" fmla="*/ 53 w 388"/>
                <a:gd name="T99" fmla="*/ 83 h 502"/>
                <a:gd name="T100" fmla="*/ 12 w 388"/>
                <a:gd name="T101" fmla="*/ 101 h 502"/>
                <a:gd name="T102" fmla="*/ 2 w 388"/>
                <a:gd name="T103" fmla="*/ 130 h 502"/>
                <a:gd name="T104" fmla="*/ 36 w 388"/>
                <a:gd name="T105" fmla="*/ 130 h 502"/>
                <a:gd name="T106" fmla="*/ 75 w 388"/>
                <a:gd name="T107" fmla="*/ 153 h 502"/>
                <a:gd name="T108" fmla="*/ 87 w 388"/>
                <a:gd name="T109" fmla="*/ 195 h 502"/>
                <a:gd name="T110" fmla="*/ 102 w 388"/>
                <a:gd name="T111" fmla="*/ 177 h 502"/>
                <a:gd name="T112" fmla="*/ 94 w 388"/>
                <a:gd name="T113" fmla="*/ 132 h 502"/>
                <a:gd name="T114" fmla="*/ 128 w 388"/>
                <a:gd name="T115" fmla="*/ 102 h 502"/>
                <a:gd name="T116" fmla="*/ 152 w 388"/>
                <a:gd name="T117" fmla="*/ 118 h 502"/>
                <a:gd name="T118" fmla="*/ 150 w 388"/>
                <a:gd name="T119" fmla="*/ 150 h 502"/>
                <a:gd name="T120" fmla="*/ 172 w 388"/>
                <a:gd name="T121" fmla="*/ 20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8" h="502">
                  <a:moveTo>
                    <a:pt x="172" y="200"/>
                  </a:moveTo>
                  <a:lnTo>
                    <a:pt x="170" y="214"/>
                  </a:lnTo>
                  <a:lnTo>
                    <a:pt x="141" y="220"/>
                  </a:lnTo>
                  <a:lnTo>
                    <a:pt x="126" y="239"/>
                  </a:lnTo>
                  <a:lnTo>
                    <a:pt x="140" y="242"/>
                  </a:lnTo>
                  <a:lnTo>
                    <a:pt x="170" y="240"/>
                  </a:lnTo>
                  <a:lnTo>
                    <a:pt x="166" y="260"/>
                  </a:lnTo>
                  <a:lnTo>
                    <a:pt x="156" y="276"/>
                  </a:lnTo>
                  <a:lnTo>
                    <a:pt x="142" y="294"/>
                  </a:lnTo>
                  <a:lnTo>
                    <a:pt x="132" y="312"/>
                  </a:lnTo>
                  <a:lnTo>
                    <a:pt x="114" y="316"/>
                  </a:lnTo>
                  <a:lnTo>
                    <a:pt x="110" y="330"/>
                  </a:lnTo>
                  <a:lnTo>
                    <a:pt x="110" y="342"/>
                  </a:lnTo>
                  <a:lnTo>
                    <a:pt x="106" y="356"/>
                  </a:lnTo>
                  <a:lnTo>
                    <a:pt x="102" y="370"/>
                  </a:lnTo>
                  <a:lnTo>
                    <a:pt x="110" y="382"/>
                  </a:lnTo>
                  <a:lnTo>
                    <a:pt x="120" y="396"/>
                  </a:lnTo>
                  <a:lnTo>
                    <a:pt x="124" y="410"/>
                  </a:lnTo>
                  <a:lnTo>
                    <a:pt x="116" y="426"/>
                  </a:lnTo>
                  <a:lnTo>
                    <a:pt x="92" y="434"/>
                  </a:lnTo>
                  <a:lnTo>
                    <a:pt x="102" y="450"/>
                  </a:lnTo>
                  <a:lnTo>
                    <a:pt x="110" y="462"/>
                  </a:lnTo>
                  <a:lnTo>
                    <a:pt x="128" y="462"/>
                  </a:lnTo>
                  <a:lnTo>
                    <a:pt x="146" y="470"/>
                  </a:lnTo>
                  <a:lnTo>
                    <a:pt x="156" y="478"/>
                  </a:lnTo>
                  <a:lnTo>
                    <a:pt x="176" y="472"/>
                  </a:lnTo>
                  <a:lnTo>
                    <a:pt x="164" y="446"/>
                  </a:lnTo>
                  <a:lnTo>
                    <a:pt x="160" y="416"/>
                  </a:lnTo>
                  <a:lnTo>
                    <a:pt x="164" y="398"/>
                  </a:lnTo>
                  <a:lnTo>
                    <a:pt x="176" y="380"/>
                  </a:lnTo>
                  <a:lnTo>
                    <a:pt x="194" y="390"/>
                  </a:lnTo>
                  <a:lnTo>
                    <a:pt x="194" y="404"/>
                  </a:lnTo>
                  <a:lnTo>
                    <a:pt x="178" y="418"/>
                  </a:lnTo>
                  <a:lnTo>
                    <a:pt x="172" y="430"/>
                  </a:lnTo>
                  <a:lnTo>
                    <a:pt x="184" y="442"/>
                  </a:lnTo>
                  <a:lnTo>
                    <a:pt x="188" y="460"/>
                  </a:lnTo>
                  <a:lnTo>
                    <a:pt x="186" y="476"/>
                  </a:lnTo>
                  <a:lnTo>
                    <a:pt x="172" y="490"/>
                  </a:lnTo>
                  <a:lnTo>
                    <a:pt x="168" y="502"/>
                  </a:lnTo>
                  <a:lnTo>
                    <a:pt x="198" y="494"/>
                  </a:lnTo>
                  <a:lnTo>
                    <a:pt x="214" y="496"/>
                  </a:lnTo>
                  <a:lnTo>
                    <a:pt x="228" y="478"/>
                  </a:lnTo>
                  <a:lnTo>
                    <a:pt x="242" y="470"/>
                  </a:lnTo>
                  <a:lnTo>
                    <a:pt x="240" y="454"/>
                  </a:lnTo>
                  <a:lnTo>
                    <a:pt x="228" y="450"/>
                  </a:lnTo>
                  <a:lnTo>
                    <a:pt x="240" y="434"/>
                  </a:lnTo>
                  <a:lnTo>
                    <a:pt x="256" y="444"/>
                  </a:lnTo>
                  <a:lnTo>
                    <a:pt x="260" y="456"/>
                  </a:lnTo>
                  <a:lnTo>
                    <a:pt x="276" y="446"/>
                  </a:lnTo>
                  <a:lnTo>
                    <a:pt x="286" y="424"/>
                  </a:lnTo>
                  <a:lnTo>
                    <a:pt x="286" y="410"/>
                  </a:lnTo>
                  <a:lnTo>
                    <a:pt x="296" y="392"/>
                  </a:lnTo>
                  <a:lnTo>
                    <a:pt x="296" y="370"/>
                  </a:lnTo>
                  <a:lnTo>
                    <a:pt x="300" y="348"/>
                  </a:lnTo>
                  <a:lnTo>
                    <a:pt x="306" y="332"/>
                  </a:lnTo>
                  <a:lnTo>
                    <a:pt x="318" y="310"/>
                  </a:lnTo>
                  <a:lnTo>
                    <a:pt x="324" y="290"/>
                  </a:lnTo>
                  <a:lnTo>
                    <a:pt x="330" y="278"/>
                  </a:lnTo>
                  <a:lnTo>
                    <a:pt x="342" y="272"/>
                  </a:lnTo>
                  <a:lnTo>
                    <a:pt x="334" y="258"/>
                  </a:lnTo>
                  <a:lnTo>
                    <a:pt x="344" y="244"/>
                  </a:lnTo>
                  <a:lnTo>
                    <a:pt x="372" y="218"/>
                  </a:lnTo>
                  <a:lnTo>
                    <a:pt x="382" y="208"/>
                  </a:lnTo>
                  <a:lnTo>
                    <a:pt x="388" y="196"/>
                  </a:lnTo>
                  <a:lnTo>
                    <a:pt x="384" y="180"/>
                  </a:lnTo>
                  <a:lnTo>
                    <a:pt x="378" y="170"/>
                  </a:lnTo>
                  <a:lnTo>
                    <a:pt x="386" y="152"/>
                  </a:lnTo>
                  <a:lnTo>
                    <a:pt x="366" y="142"/>
                  </a:lnTo>
                  <a:lnTo>
                    <a:pt x="368" y="128"/>
                  </a:lnTo>
                  <a:lnTo>
                    <a:pt x="352" y="126"/>
                  </a:lnTo>
                  <a:lnTo>
                    <a:pt x="332" y="126"/>
                  </a:lnTo>
                  <a:lnTo>
                    <a:pt x="322" y="118"/>
                  </a:lnTo>
                  <a:lnTo>
                    <a:pt x="334" y="106"/>
                  </a:lnTo>
                  <a:lnTo>
                    <a:pt x="346" y="94"/>
                  </a:lnTo>
                  <a:lnTo>
                    <a:pt x="350" y="82"/>
                  </a:lnTo>
                  <a:lnTo>
                    <a:pt x="340" y="66"/>
                  </a:lnTo>
                  <a:lnTo>
                    <a:pt x="320" y="54"/>
                  </a:lnTo>
                  <a:lnTo>
                    <a:pt x="304" y="62"/>
                  </a:lnTo>
                  <a:lnTo>
                    <a:pt x="292" y="72"/>
                  </a:lnTo>
                  <a:lnTo>
                    <a:pt x="274" y="76"/>
                  </a:lnTo>
                  <a:lnTo>
                    <a:pt x="254" y="56"/>
                  </a:lnTo>
                  <a:lnTo>
                    <a:pt x="248" y="38"/>
                  </a:lnTo>
                  <a:lnTo>
                    <a:pt x="248" y="20"/>
                  </a:lnTo>
                  <a:lnTo>
                    <a:pt x="230" y="16"/>
                  </a:lnTo>
                  <a:lnTo>
                    <a:pt x="230" y="0"/>
                  </a:lnTo>
                  <a:lnTo>
                    <a:pt x="209" y="11"/>
                  </a:lnTo>
                  <a:lnTo>
                    <a:pt x="188" y="8"/>
                  </a:lnTo>
                  <a:lnTo>
                    <a:pt x="174" y="12"/>
                  </a:lnTo>
                  <a:lnTo>
                    <a:pt x="156" y="30"/>
                  </a:lnTo>
                  <a:lnTo>
                    <a:pt x="160" y="48"/>
                  </a:lnTo>
                  <a:lnTo>
                    <a:pt x="172" y="58"/>
                  </a:lnTo>
                  <a:lnTo>
                    <a:pt x="154" y="80"/>
                  </a:lnTo>
                  <a:lnTo>
                    <a:pt x="144" y="64"/>
                  </a:lnTo>
                  <a:lnTo>
                    <a:pt x="134" y="50"/>
                  </a:lnTo>
                  <a:lnTo>
                    <a:pt x="118" y="56"/>
                  </a:lnTo>
                  <a:lnTo>
                    <a:pt x="104" y="59"/>
                  </a:lnTo>
                  <a:lnTo>
                    <a:pt x="89" y="59"/>
                  </a:lnTo>
                  <a:lnTo>
                    <a:pt x="75" y="61"/>
                  </a:lnTo>
                  <a:lnTo>
                    <a:pt x="69" y="73"/>
                  </a:lnTo>
                  <a:lnTo>
                    <a:pt x="53" y="83"/>
                  </a:lnTo>
                  <a:lnTo>
                    <a:pt x="33" y="89"/>
                  </a:lnTo>
                  <a:lnTo>
                    <a:pt x="12" y="101"/>
                  </a:lnTo>
                  <a:lnTo>
                    <a:pt x="0" y="116"/>
                  </a:lnTo>
                  <a:lnTo>
                    <a:pt x="2" y="130"/>
                  </a:lnTo>
                  <a:lnTo>
                    <a:pt x="35" y="119"/>
                  </a:lnTo>
                  <a:lnTo>
                    <a:pt x="36" y="130"/>
                  </a:lnTo>
                  <a:lnTo>
                    <a:pt x="55" y="138"/>
                  </a:lnTo>
                  <a:lnTo>
                    <a:pt x="75" y="153"/>
                  </a:lnTo>
                  <a:lnTo>
                    <a:pt x="72" y="178"/>
                  </a:lnTo>
                  <a:lnTo>
                    <a:pt x="87" y="195"/>
                  </a:lnTo>
                  <a:lnTo>
                    <a:pt x="102" y="195"/>
                  </a:lnTo>
                  <a:lnTo>
                    <a:pt x="102" y="177"/>
                  </a:lnTo>
                  <a:lnTo>
                    <a:pt x="117" y="163"/>
                  </a:lnTo>
                  <a:lnTo>
                    <a:pt x="94" y="132"/>
                  </a:lnTo>
                  <a:lnTo>
                    <a:pt x="109" y="115"/>
                  </a:lnTo>
                  <a:lnTo>
                    <a:pt x="128" y="102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50" y="136"/>
                  </a:lnTo>
                  <a:lnTo>
                    <a:pt x="150" y="150"/>
                  </a:lnTo>
                  <a:lnTo>
                    <a:pt x="156" y="181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ltGray">
            <a:xfrm>
              <a:off x="1577" y="2767"/>
              <a:ext cx="56" cy="45"/>
            </a:xfrm>
            <a:custGeom>
              <a:avLst/>
              <a:gdLst>
                <a:gd name="T0" fmla="*/ 18 w 56"/>
                <a:gd name="T1" fmla="*/ 19 h 45"/>
                <a:gd name="T2" fmla="*/ 36 w 56"/>
                <a:gd name="T3" fmla="*/ 7 h 45"/>
                <a:gd name="T4" fmla="*/ 48 w 56"/>
                <a:gd name="T5" fmla="*/ 0 h 45"/>
                <a:gd name="T6" fmla="*/ 36 w 56"/>
                <a:gd name="T7" fmla="*/ 22 h 45"/>
                <a:gd name="T8" fmla="*/ 18 w 56"/>
                <a:gd name="T9" fmla="*/ 45 h 45"/>
                <a:gd name="T10" fmla="*/ 3 w 56"/>
                <a:gd name="T11" fmla="*/ 39 h 45"/>
                <a:gd name="T12" fmla="*/ 13 w 56"/>
                <a:gd name="T13" fmla="*/ 25 h 45"/>
                <a:gd name="T14" fmla="*/ 18 w 56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18" y="19"/>
                  </a:moveTo>
                  <a:cubicBezTo>
                    <a:pt x="24" y="15"/>
                    <a:pt x="30" y="11"/>
                    <a:pt x="36" y="7"/>
                  </a:cubicBezTo>
                  <a:cubicBezTo>
                    <a:pt x="40" y="2"/>
                    <a:pt x="42" y="1"/>
                    <a:pt x="48" y="0"/>
                  </a:cubicBezTo>
                  <a:cubicBezTo>
                    <a:pt x="56" y="11"/>
                    <a:pt x="45" y="16"/>
                    <a:pt x="36" y="22"/>
                  </a:cubicBezTo>
                  <a:cubicBezTo>
                    <a:pt x="32" y="33"/>
                    <a:pt x="29" y="40"/>
                    <a:pt x="18" y="45"/>
                  </a:cubicBezTo>
                  <a:cubicBezTo>
                    <a:pt x="12" y="43"/>
                    <a:pt x="8" y="43"/>
                    <a:pt x="3" y="39"/>
                  </a:cubicBezTo>
                  <a:cubicBezTo>
                    <a:pt x="0" y="30"/>
                    <a:pt x="6" y="29"/>
                    <a:pt x="13" y="25"/>
                  </a:cubicBezTo>
                  <a:cubicBezTo>
                    <a:pt x="17" y="20"/>
                    <a:pt x="15" y="22"/>
                    <a:pt x="18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ltGray">
            <a:xfrm>
              <a:off x="1637" y="2656"/>
              <a:ext cx="55" cy="81"/>
            </a:xfrm>
            <a:custGeom>
              <a:avLst/>
              <a:gdLst>
                <a:gd name="T0" fmla="*/ 21 w 55"/>
                <a:gd name="T1" fmla="*/ 76 h 81"/>
                <a:gd name="T2" fmla="*/ 0 w 55"/>
                <a:gd name="T3" fmla="*/ 63 h 81"/>
                <a:gd name="T4" fmla="*/ 6 w 55"/>
                <a:gd name="T5" fmla="*/ 49 h 81"/>
                <a:gd name="T6" fmla="*/ 7 w 55"/>
                <a:gd name="T7" fmla="*/ 34 h 81"/>
                <a:gd name="T8" fmla="*/ 1 w 55"/>
                <a:gd name="T9" fmla="*/ 19 h 81"/>
                <a:gd name="T10" fmla="*/ 24 w 55"/>
                <a:gd name="T11" fmla="*/ 0 h 81"/>
                <a:gd name="T12" fmla="*/ 43 w 55"/>
                <a:gd name="T13" fmla="*/ 4 h 81"/>
                <a:gd name="T14" fmla="*/ 55 w 55"/>
                <a:gd name="T15" fmla="*/ 15 h 81"/>
                <a:gd name="T16" fmla="*/ 39 w 55"/>
                <a:gd name="T17" fmla="*/ 33 h 81"/>
                <a:gd name="T18" fmla="*/ 34 w 55"/>
                <a:gd name="T19" fmla="*/ 22 h 81"/>
                <a:gd name="T20" fmla="*/ 34 w 55"/>
                <a:gd name="T21" fmla="*/ 37 h 81"/>
                <a:gd name="T22" fmla="*/ 24 w 55"/>
                <a:gd name="T23" fmla="*/ 45 h 81"/>
                <a:gd name="T24" fmla="*/ 22 w 55"/>
                <a:gd name="T25" fmla="*/ 57 h 81"/>
                <a:gd name="T26" fmla="*/ 16 w 55"/>
                <a:gd name="T27" fmla="*/ 67 h 81"/>
                <a:gd name="T28" fmla="*/ 21 w 55"/>
                <a:gd name="T2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81">
                  <a:moveTo>
                    <a:pt x="21" y="76"/>
                  </a:moveTo>
                  <a:cubicBezTo>
                    <a:pt x="9" y="81"/>
                    <a:pt x="6" y="71"/>
                    <a:pt x="0" y="63"/>
                  </a:cubicBezTo>
                  <a:cubicBezTo>
                    <a:pt x="1" y="57"/>
                    <a:pt x="3" y="54"/>
                    <a:pt x="6" y="49"/>
                  </a:cubicBezTo>
                  <a:cubicBezTo>
                    <a:pt x="3" y="43"/>
                    <a:pt x="6" y="40"/>
                    <a:pt x="7" y="34"/>
                  </a:cubicBezTo>
                  <a:cubicBezTo>
                    <a:pt x="6" y="28"/>
                    <a:pt x="3" y="25"/>
                    <a:pt x="1" y="19"/>
                  </a:cubicBezTo>
                  <a:cubicBezTo>
                    <a:pt x="7" y="8"/>
                    <a:pt x="11" y="2"/>
                    <a:pt x="24" y="0"/>
                  </a:cubicBezTo>
                  <a:cubicBezTo>
                    <a:pt x="31" y="1"/>
                    <a:pt x="36" y="3"/>
                    <a:pt x="43" y="4"/>
                  </a:cubicBezTo>
                  <a:cubicBezTo>
                    <a:pt x="50" y="8"/>
                    <a:pt x="54" y="6"/>
                    <a:pt x="55" y="15"/>
                  </a:cubicBezTo>
                  <a:cubicBezTo>
                    <a:pt x="51" y="21"/>
                    <a:pt x="45" y="30"/>
                    <a:pt x="39" y="33"/>
                  </a:cubicBezTo>
                  <a:cubicBezTo>
                    <a:pt x="34" y="25"/>
                    <a:pt x="43" y="26"/>
                    <a:pt x="34" y="22"/>
                  </a:cubicBezTo>
                  <a:cubicBezTo>
                    <a:pt x="27" y="27"/>
                    <a:pt x="27" y="32"/>
                    <a:pt x="34" y="37"/>
                  </a:cubicBezTo>
                  <a:cubicBezTo>
                    <a:pt x="33" y="44"/>
                    <a:pt x="30" y="42"/>
                    <a:pt x="24" y="45"/>
                  </a:cubicBezTo>
                  <a:cubicBezTo>
                    <a:pt x="30" y="50"/>
                    <a:pt x="29" y="54"/>
                    <a:pt x="22" y="57"/>
                  </a:cubicBezTo>
                  <a:cubicBezTo>
                    <a:pt x="14" y="53"/>
                    <a:pt x="20" y="61"/>
                    <a:pt x="16" y="67"/>
                  </a:cubicBezTo>
                  <a:cubicBezTo>
                    <a:pt x="18" y="74"/>
                    <a:pt x="17" y="72"/>
                    <a:pt x="21" y="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ltGray">
            <a:xfrm>
              <a:off x="1592" y="2559"/>
              <a:ext cx="116" cy="94"/>
            </a:xfrm>
            <a:custGeom>
              <a:avLst/>
              <a:gdLst>
                <a:gd name="T0" fmla="*/ 3 w 116"/>
                <a:gd name="T1" fmla="*/ 13 h 94"/>
                <a:gd name="T2" fmla="*/ 15 w 116"/>
                <a:gd name="T3" fmla="*/ 2 h 94"/>
                <a:gd name="T4" fmla="*/ 28 w 116"/>
                <a:gd name="T5" fmla="*/ 17 h 94"/>
                <a:gd name="T6" fmla="*/ 28 w 116"/>
                <a:gd name="T7" fmla="*/ 32 h 94"/>
                <a:gd name="T8" fmla="*/ 39 w 116"/>
                <a:gd name="T9" fmla="*/ 49 h 94"/>
                <a:gd name="T10" fmla="*/ 57 w 116"/>
                <a:gd name="T11" fmla="*/ 59 h 94"/>
                <a:gd name="T12" fmla="*/ 72 w 116"/>
                <a:gd name="T13" fmla="*/ 59 h 94"/>
                <a:gd name="T14" fmla="*/ 96 w 116"/>
                <a:gd name="T15" fmla="*/ 46 h 94"/>
                <a:gd name="T16" fmla="*/ 93 w 116"/>
                <a:gd name="T17" fmla="*/ 71 h 94"/>
                <a:gd name="T18" fmla="*/ 79 w 116"/>
                <a:gd name="T19" fmla="*/ 92 h 94"/>
                <a:gd name="T20" fmla="*/ 73 w 116"/>
                <a:gd name="T21" fmla="*/ 79 h 94"/>
                <a:gd name="T22" fmla="*/ 67 w 116"/>
                <a:gd name="T23" fmla="*/ 64 h 94"/>
                <a:gd name="T24" fmla="*/ 49 w 116"/>
                <a:gd name="T25" fmla="*/ 74 h 94"/>
                <a:gd name="T26" fmla="*/ 27 w 116"/>
                <a:gd name="T27" fmla="*/ 94 h 94"/>
                <a:gd name="T28" fmla="*/ 30 w 116"/>
                <a:gd name="T29" fmla="*/ 79 h 94"/>
                <a:gd name="T30" fmla="*/ 31 w 116"/>
                <a:gd name="T31" fmla="*/ 65 h 94"/>
                <a:gd name="T32" fmla="*/ 16 w 116"/>
                <a:gd name="T33" fmla="*/ 53 h 94"/>
                <a:gd name="T34" fmla="*/ 1 w 116"/>
                <a:gd name="T35" fmla="*/ 34 h 94"/>
                <a:gd name="T36" fmla="*/ 3 w 116"/>
                <a:gd name="T3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94">
                  <a:moveTo>
                    <a:pt x="3" y="13"/>
                  </a:moveTo>
                  <a:cubicBezTo>
                    <a:pt x="4" y="4"/>
                    <a:pt x="5" y="0"/>
                    <a:pt x="15" y="2"/>
                  </a:cubicBezTo>
                  <a:cubicBezTo>
                    <a:pt x="18" y="7"/>
                    <a:pt x="23" y="13"/>
                    <a:pt x="28" y="17"/>
                  </a:cubicBezTo>
                  <a:cubicBezTo>
                    <a:pt x="32" y="23"/>
                    <a:pt x="31" y="26"/>
                    <a:pt x="28" y="32"/>
                  </a:cubicBezTo>
                  <a:cubicBezTo>
                    <a:pt x="26" y="41"/>
                    <a:pt x="32" y="45"/>
                    <a:pt x="39" y="49"/>
                  </a:cubicBezTo>
                  <a:cubicBezTo>
                    <a:pt x="44" y="55"/>
                    <a:pt x="50" y="58"/>
                    <a:pt x="57" y="59"/>
                  </a:cubicBezTo>
                  <a:cubicBezTo>
                    <a:pt x="63" y="55"/>
                    <a:pt x="65" y="58"/>
                    <a:pt x="72" y="59"/>
                  </a:cubicBezTo>
                  <a:cubicBezTo>
                    <a:pt x="82" y="67"/>
                    <a:pt x="87" y="51"/>
                    <a:pt x="96" y="46"/>
                  </a:cubicBezTo>
                  <a:cubicBezTo>
                    <a:pt x="116" y="49"/>
                    <a:pt x="102" y="64"/>
                    <a:pt x="93" y="71"/>
                  </a:cubicBezTo>
                  <a:cubicBezTo>
                    <a:pt x="90" y="79"/>
                    <a:pt x="87" y="87"/>
                    <a:pt x="79" y="92"/>
                  </a:cubicBezTo>
                  <a:cubicBezTo>
                    <a:pt x="73" y="88"/>
                    <a:pt x="72" y="87"/>
                    <a:pt x="73" y="79"/>
                  </a:cubicBezTo>
                  <a:cubicBezTo>
                    <a:pt x="72" y="73"/>
                    <a:pt x="71" y="69"/>
                    <a:pt x="67" y="64"/>
                  </a:cubicBezTo>
                  <a:cubicBezTo>
                    <a:pt x="61" y="68"/>
                    <a:pt x="56" y="73"/>
                    <a:pt x="49" y="74"/>
                  </a:cubicBezTo>
                  <a:cubicBezTo>
                    <a:pt x="40" y="81"/>
                    <a:pt x="38" y="89"/>
                    <a:pt x="27" y="94"/>
                  </a:cubicBezTo>
                  <a:cubicBezTo>
                    <a:pt x="18" y="91"/>
                    <a:pt x="26" y="85"/>
                    <a:pt x="30" y="79"/>
                  </a:cubicBezTo>
                  <a:cubicBezTo>
                    <a:pt x="27" y="73"/>
                    <a:pt x="30" y="72"/>
                    <a:pt x="31" y="65"/>
                  </a:cubicBezTo>
                  <a:cubicBezTo>
                    <a:pt x="30" y="57"/>
                    <a:pt x="23" y="57"/>
                    <a:pt x="16" y="53"/>
                  </a:cubicBezTo>
                  <a:cubicBezTo>
                    <a:pt x="11" y="46"/>
                    <a:pt x="6" y="41"/>
                    <a:pt x="1" y="34"/>
                  </a:cubicBezTo>
                  <a:cubicBezTo>
                    <a:pt x="0" y="27"/>
                    <a:pt x="0" y="20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ltGray">
            <a:xfrm>
              <a:off x="1449" y="2584"/>
              <a:ext cx="54" cy="56"/>
            </a:xfrm>
            <a:custGeom>
              <a:avLst/>
              <a:gdLst>
                <a:gd name="T0" fmla="*/ 29 w 54"/>
                <a:gd name="T1" fmla="*/ 18 h 56"/>
                <a:gd name="T2" fmla="*/ 14 w 54"/>
                <a:gd name="T3" fmla="*/ 13 h 56"/>
                <a:gd name="T4" fmla="*/ 14 w 54"/>
                <a:gd name="T5" fmla="*/ 30 h 56"/>
                <a:gd name="T6" fmla="*/ 0 w 54"/>
                <a:gd name="T7" fmla="*/ 46 h 56"/>
                <a:gd name="T8" fmla="*/ 24 w 54"/>
                <a:gd name="T9" fmla="*/ 51 h 56"/>
                <a:gd name="T10" fmla="*/ 38 w 54"/>
                <a:gd name="T11" fmla="*/ 43 h 56"/>
                <a:gd name="T12" fmla="*/ 47 w 54"/>
                <a:gd name="T13" fmla="*/ 34 h 56"/>
                <a:gd name="T14" fmla="*/ 51 w 54"/>
                <a:gd name="T15" fmla="*/ 16 h 56"/>
                <a:gd name="T16" fmla="*/ 42 w 54"/>
                <a:gd name="T17" fmla="*/ 3 h 56"/>
                <a:gd name="T18" fmla="*/ 29 w 54"/>
                <a:gd name="T1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6">
                  <a:moveTo>
                    <a:pt x="29" y="18"/>
                  </a:moveTo>
                  <a:cubicBezTo>
                    <a:pt x="24" y="16"/>
                    <a:pt x="19" y="15"/>
                    <a:pt x="14" y="13"/>
                  </a:cubicBezTo>
                  <a:cubicBezTo>
                    <a:pt x="10" y="20"/>
                    <a:pt x="11" y="23"/>
                    <a:pt x="14" y="30"/>
                  </a:cubicBezTo>
                  <a:cubicBezTo>
                    <a:pt x="9" y="36"/>
                    <a:pt x="7" y="42"/>
                    <a:pt x="0" y="46"/>
                  </a:cubicBezTo>
                  <a:cubicBezTo>
                    <a:pt x="6" y="56"/>
                    <a:pt x="12" y="52"/>
                    <a:pt x="24" y="51"/>
                  </a:cubicBezTo>
                  <a:cubicBezTo>
                    <a:pt x="29" y="48"/>
                    <a:pt x="33" y="45"/>
                    <a:pt x="38" y="43"/>
                  </a:cubicBezTo>
                  <a:cubicBezTo>
                    <a:pt x="47" y="48"/>
                    <a:pt x="48" y="43"/>
                    <a:pt x="47" y="34"/>
                  </a:cubicBezTo>
                  <a:cubicBezTo>
                    <a:pt x="49" y="22"/>
                    <a:pt x="54" y="28"/>
                    <a:pt x="51" y="16"/>
                  </a:cubicBezTo>
                  <a:cubicBezTo>
                    <a:pt x="50" y="7"/>
                    <a:pt x="52" y="0"/>
                    <a:pt x="42" y="3"/>
                  </a:cubicBezTo>
                  <a:cubicBezTo>
                    <a:pt x="40" y="16"/>
                    <a:pt x="38" y="12"/>
                    <a:pt x="29" y="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ltGray">
            <a:xfrm>
              <a:off x="1504" y="2513"/>
              <a:ext cx="49" cy="89"/>
            </a:xfrm>
            <a:custGeom>
              <a:avLst/>
              <a:gdLst>
                <a:gd name="T0" fmla="*/ 8 w 49"/>
                <a:gd name="T1" fmla="*/ 74 h 89"/>
                <a:gd name="T2" fmla="*/ 4 w 49"/>
                <a:gd name="T3" fmla="*/ 63 h 89"/>
                <a:gd name="T4" fmla="*/ 22 w 49"/>
                <a:gd name="T5" fmla="*/ 44 h 89"/>
                <a:gd name="T6" fmla="*/ 20 w 49"/>
                <a:gd name="T7" fmla="*/ 6 h 89"/>
                <a:gd name="T8" fmla="*/ 34 w 49"/>
                <a:gd name="T9" fmla="*/ 5 h 89"/>
                <a:gd name="T10" fmla="*/ 31 w 49"/>
                <a:gd name="T11" fmla="*/ 17 h 89"/>
                <a:gd name="T12" fmla="*/ 31 w 49"/>
                <a:gd name="T13" fmla="*/ 30 h 89"/>
                <a:gd name="T14" fmla="*/ 44 w 49"/>
                <a:gd name="T15" fmla="*/ 50 h 89"/>
                <a:gd name="T16" fmla="*/ 26 w 49"/>
                <a:gd name="T17" fmla="*/ 72 h 89"/>
                <a:gd name="T18" fmla="*/ 22 w 49"/>
                <a:gd name="T19" fmla="*/ 86 h 89"/>
                <a:gd name="T20" fmla="*/ 5 w 49"/>
                <a:gd name="T21" fmla="*/ 89 h 89"/>
                <a:gd name="T22" fmla="*/ 8 w 49"/>
                <a:gd name="T23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89">
                  <a:moveTo>
                    <a:pt x="8" y="74"/>
                  </a:moveTo>
                  <a:cubicBezTo>
                    <a:pt x="2" y="71"/>
                    <a:pt x="1" y="69"/>
                    <a:pt x="4" y="63"/>
                  </a:cubicBezTo>
                  <a:cubicBezTo>
                    <a:pt x="6" y="53"/>
                    <a:pt x="13" y="49"/>
                    <a:pt x="22" y="44"/>
                  </a:cubicBezTo>
                  <a:cubicBezTo>
                    <a:pt x="28" y="35"/>
                    <a:pt x="24" y="17"/>
                    <a:pt x="20" y="6"/>
                  </a:cubicBezTo>
                  <a:cubicBezTo>
                    <a:pt x="25" y="0"/>
                    <a:pt x="28" y="2"/>
                    <a:pt x="34" y="5"/>
                  </a:cubicBezTo>
                  <a:cubicBezTo>
                    <a:pt x="38" y="11"/>
                    <a:pt x="37" y="13"/>
                    <a:pt x="31" y="17"/>
                  </a:cubicBezTo>
                  <a:cubicBezTo>
                    <a:pt x="28" y="23"/>
                    <a:pt x="27" y="25"/>
                    <a:pt x="31" y="30"/>
                  </a:cubicBezTo>
                  <a:cubicBezTo>
                    <a:pt x="27" y="43"/>
                    <a:pt x="36" y="44"/>
                    <a:pt x="44" y="50"/>
                  </a:cubicBezTo>
                  <a:cubicBezTo>
                    <a:pt x="49" y="61"/>
                    <a:pt x="34" y="67"/>
                    <a:pt x="26" y="72"/>
                  </a:cubicBezTo>
                  <a:cubicBezTo>
                    <a:pt x="29" y="82"/>
                    <a:pt x="24" y="77"/>
                    <a:pt x="22" y="86"/>
                  </a:cubicBezTo>
                  <a:cubicBezTo>
                    <a:pt x="13" y="84"/>
                    <a:pt x="13" y="84"/>
                    <a:pt x="5" y="89"/>
                  </a:cubicBezTo>
                  <a:cubicBezTo>
                    <a:pt x="0" y="80"/>
                    <a:pt x="8" y="84"/>
                    <a:pt x="8" y="7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ltGray">
            <a:xfrm>
              <a:off x="1674" y="3005"/>
              <a:ext cx="54" cy="48"/>
            </a:xfrm>
            <a:custGeom>
              <a:avLst/>
              <a:gdLst>
                <a:gd name="T0" fmla="*/ 15 w 54"/>
                <a:gd name="T1" fmla="*/ 11 h 48"/>
                <a:gd name="T2" fmla="*/ 27 w 54"/>
                <a:gd name="T3" fmla="*/ 0 h 48"/>
                <a:gd name="T4" fmla="*/ 41 w 54"/>
                <a:gd name="T5" fmla="*/ 14 h 48"/>
                <a:gd name="T6" fmla="*/ 51 w 54"/>
                <a:gd name="T7" fmla="*/ 20 h 48"/>
                <a:gd name="T8" fmla="*/ 44 w 54"/>
                <a:gd name="T9" fmla="*/ 35 h 48"/>
                <a:gd name="T10" fmla="*/ 30 w 54"/>
                <a:gd name="T11" fmla="*/ 48 h 48"/>
                <a:gd name="T12" fmla="*/ 0 w 54"/>
                <a:gd name="T13" fmla="*/ 29 h 48"/>
                <a:gd name="T14" fmla="*/ 2 w 54"/>
                <a:gd name="T15" fmla="*/ 17 h 48"/>
                <a:gd name="T16" fmla="*/ 15 w 54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8">
                  <a:moveTo>
                    <a:pt x="15" y="11"/>
                  </a:moveTo>
                  <a:cubicBezTo>
                    <a:pt x="19" y="7"/>
                    <a:pt x="22" y="3"/>
                    <a:pt x="27" y="0"/>
                  </a:cubicBezTo>
                  <a:cubicBezTo>
                    <a:pt x="36" y="4"/>
                    <a:pt x="35" y="8"/>
                    <a:pt x="41" y="14"/>
                  </a:cubicBezTo>
                  <a:cubicBezTo>
                    <a:pt x="44" y="17"/>
                    <a:pt x="48" y="18"/>
                    <a:pt x="51" y="20"/>
                  </a:cubicBezTo>
                  <a:cubicBezTo>
                    <a:pt x="54" y="27"/>
                    <a:pt x="50" y="32"/>
                    <a:pt x="44" y="35"/>
                  </a:cubicBezTo>
                  <a:cubicBezTo>
                    <a:pt x="39" y="42"/>
                    <a:pt x="39" y="46"/>
                    <a:pt x="30" y="48"/>
                  </a:cubicBezTo>
                  <a:cubicBezTo>
                    <a:pt x="15" y="47"/>
                    <a:pt x="11" y="38"/>
                    <a:pt x="0" y="29"/>
                  </a:cubicBezTo>
                  <a:cubicBezTo>
                    <a:pt x="1" y="25"/>
                    <a:pt x="0" y="21"/>
                    <a:pt x="2" y="17"/>
                  </a:cubicBezTo>
                  <a:cubicBezTo>
                    <a:pt x="3" y="14"/>
                    <a:pt x="15" y="8"/>
                    <a:pt x="15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ltGray">
            <a:xfrm>
              <a:off x="1752" y="2947"/>
              <a:ext cx="41" cy="85"/>
            </a:xfrm>
            <a:custGeom>
              <a:avLst/>
              <a:gdLst>
                <a:gd name="T0" fmla="*/ 0 w 41"/>
                <a:gd name="T1" fmla="*/ 78 h 85"/>
                <a:gd name="T2" fmla="*/ 8 w 41"/>
                <a:gd name="T3" fmla="*/ 55 h 85"/>
                <a:gd name="T4" fmla="*/ 26 w 41"/>
                <a:gd name="T5" fmla="*/ 10 h 85"/>
                <a:gd name="T6" fmla="*/ 38 w 41"/>
                <a:gd name="T7" fmla="*/ 1 h 85"/>
                <a:gd name="T8" fmla="*/ 38 w 41"/>
                <a:gd name="T9" fmla="*/ 21 h 85"/>
                <a:gd name="T10" fmla="*/ 24 w 41"/>
                <a:gd name="T11" fmla="*/ 52 h 85"/>
                <a:gd name="T12" fmla="*/ 11 w 41"/>
                <a:gd name="T13" fmla="*/ 85 h 85"/>
                <a:gd name="T14" fmla="*/ 0 w 41"/>
                <a:gd name="T15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5">
                  <a:moveTo>
                    <a:pt x="0" y="78"/>
                  </a:moveTo>
                  <a:cubicBezTo>
                    <a:pt x="2" y="64"/>
                    <a:pt x="2" y="65"/>
                    <a:pt x="8" y="55"/>
                  </a:cubicBezTo>
                  <a:cubicBezTo>
                    <a:pt x="4" y="28"/>
                    <a:pt x="14" y="30"/>
                    <a:pt x="26" y="10"/>
                  </a:cubicBezTo>
                  <a:cubicBezTo>
                    <a:pt x="28" y="0"/>
                    <a:pt x="28" y="0"/>
                    <a:pt x="38" y="1"/>
                  </a:cubicBezTo>
                  <a:cubicBezTo>
                    <a:pt x="40" y="10"/>
                    <a:pt x="40" y="12"/>
                    <a:pt x="38" y="21"/>
                  </a:cubicBezTo>
                  <a:cubicBezTo>
                    <a:pt x="41" y="37"/>
                    <a:pt x="35" y="43"/>
                    <a:pt x="24" y="52"/>
                  </a:cubicBezTo>
                  <a:cubicBezTo>
                    <a:pt x="18" y="63"/>
                    <a:pt x="21" y="78"/>
                    <a:pt x="11" y="85"/>
                  </a:cubicBezTo>
                  <a:cubicBezTo>
                    <a:pt x="3" y="84"/>
                    <a:pt x="0" y="73"/>
                    <a:pt x="0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ltGray">
            <a:xfrm>
              <a:off x="450" y="3925"/>
              <a:ext cx="32" cy="27"/>
            </a:xfrm>
            <a:custGeom>
              <a:avLst/>
              <a:gdLst>
                <a:gd name="T0" fmla="*/ 5 w 32"/>
                <a:gd name="T1" fmla="*/ 13 h 27"/>
                <a:gd name="T2" fmla="*/ 17 w 32"/>
                <a:gd name="T3" fmla="*/ 0 h 27"/>
                <a:gd name="T4" fmla="*/ 32 w 32"/>
                <a:gd name="T5" fmla="*/ 9 h 27"/>
                <a:gd name="T6" fmla="*/ 26 w 32"/>
                <a:gd name="T7" fmla="*/ 27 h 27"/>
                <a:gd name="T8" fmla="*/ 3 w 32"/>
                <a:gd name="T9" fmla="*/ 15 h 27"/>
                <a:gd name="T10" fmla="*/ 5 w 32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7">
                  <a:moveTo>
                    <a:pt x="5" y="13"/>
                  </a:moveTo>
                  <a:cubicBezTo>
                    <a:pt x="0" y="3"/>
                    <a:pt x="9" y="1"/>
                    <a:pt x="17" y="0"/>
                  </a:cubicBezTo>
                  <a:cubicBezTo>
                    <a:pt x="25" y="1"/>
                    <a:pt x="28" y="2"/>
                    <a:pt x="32" y="9"/>
                  </a:cubicBezTo>
                  <a:cubicBezTo>
                    <a:pt x="29" y="15"/>
                    <a:pt x="30" y="21"/>
                    <a:pt x="26" y="27"/>
                  </a:cubicBezTo>
                  <a:cubicBezTo>
                    <a:pt x="11" y="24"/>
                    <a:pt x="11" y="25"/>
                    <a:pt x="3" y="15"/>
                  </a:cubicBezTo>
                  <a:cubicBezTo>
                    <a:pt x="5" y="9"/>
                    <a:pt x="5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ltGray">
            <a:xfrm>
              <a:off x="572" y="3947"/>
              <a:ext cx="54" cy="51"/>
            </a:xfrm>
            <a:custGeom>
              <a:avLst/>
              <a:gdLst>
                <a:gd name="T0" fmla="*/ 4 w 54"/>
                <a:gd name="T1" fmla="*/ 23 h 51"/>
                <a:gd name="T2" fmla="*/ 15 w 54"/>
                <a:gd name="T3" fmla="*/ 11 h 51"/>
                <a:gd name="T4" fmla="*/ 28 w 54"/>
                <a:gd name="T5" fmla="*/ 2 h 51"/>
                <a:gd name="T6" fmla="*/ 45 w 54"/>
                <a:gd name="T7" fmla="*/ 12 h 51"/>
                <a:gd name="T8" fmla="*/ 54 w 54"/>
                <a:gd name="T9" fmla="*/ 24 h 51"/>
                <a:gd name="T10" fmla="*/ 45 w 54"/>
                <a:gd name="T11" fmla="*/ 35 h 51"/>
                <a:gd name="T12" fmla="*/ 31 w 54"/>
                <a:gd name="T13" fmla="*/ 51 h 51"/>
                <a:gd name="T14" fmla="*/ 7 w 54"/>
                <a:gd name="T15" fmla="*/ 38 h 51"/>
                <a:gd name="T16" fmla="*/ 0 w 54"/>
                <a:gd name="T17" fmla="*/ 24 h 51"/>
                <a:gd name="T18" fmla="*/ 4 w 54"/>
                <a:gd name="T1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1">
                  <a:moveTo>
                    <a:pt x="4" y="23"/>
                  </a:moveTo>
                  <a:cubicBezTo>
                    <a:pt x="10" y="20"/>
                    <a:pt x="11" y="16"/>
                    <a:pt x="15" y="11"/>
                  </a:cubicBezTo>
                  <a:cubicBezTo>
                    <a:pt x="17" y="0"/>
                    <a:pt x="17" y="0"/>
                    <a:pt x="28" y="2"/>
                  </a:cubicBezTo>
                  <a:cubicBezTo>
                    <a:pt x="32" y="8"/>
                    <a:pt x="38" y="11"/>
                    <a:pt x="45" y="12"/>
                  </a:cubicBezTo>
                  <a:cubicBezTo>
                    <a:pt x="50" y="15"/>
                    <a:pt x="51" y="19"/>
                    <a:pt x="54" y="24"/>
                  </a:cubicBezTo>
                  <a:cubicBezTo>
                    <a:pt x="52" y="30"/>
                    <a:pt x="50" y="32"/>
                    <a:pt x="45" y="35"/>
                  </a:cubicBezTo>
                  <a:cubicBezTo>
                    <a:pt x="40" y="42"/>
                    <a:pt x="41" y="49"/>
                    <a:pt x="31" y="51"/>
                  </a:cubicBezTo>
                  <a:cubicBezTo>
                    <a:pt x="22" y="46"/>
                    <a:pt x="18" y="40"/>
                    <a:pt x="7" y="38"/>
                  </a:cubicBezTo>
                  <a:cubicBezTo>
                    <a:pt x="3" y="33"/>
                    <a:pt x="1" y="30"/>
                    <a:pt x="0" y="24"/>
                  </a:cubicBezTo>
                  <a:cubicBezTo>
                    <a:pt x="5" y="21"/>
                    <a:pt x="4" y="19"/>
                    <a:pt x="4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ltGray">
            <a:xfrm>
              <a:off x="638" y="3929"/>
              <a:ext cx="58" cy="54"/>
            </a:xfrm>
            <a:custGeom>
              <a:avLst/>
              <a:gdLst>
                <a:gd name="T0" fmla="*/ 3 w 58"/>
                <a:gd name="T1" fmla="*/ 35 h 54"/>
                <a:gd name="T2" fmla="*/ 13 w 58"/>
                <a:gd name="T3" fmla="*/ 29 h 54"/>
                <a:gd name="T4" fmla="*/ 36 w 58"/>
                <a:gd name="T5" fmla="*/ 14 h 54"/>
                <a:gd name="T6" fmla="*/ 52 w 58"/>
                <a:gd name="T7" fmla="*/ 0 h 54"/>
                <a:gd name="T8" fmla="*/ 40 w 58"/>
                <a:gd name="T9" fmla="*/ 24 h 54"/>
                <a:gd name="T10" fmla="*/ 42 w 58"/>
                <a:gd name="T11" fmla="*/ 44 h 54"/>
                <a:gd name="T12" fmla="*/ 25 w 58"/>
                <a:gd name="T13" fmla="*/ 54 h 54"/>
                <a:gd name="T14" fmla="*/ 7 w 58"/>
                <a:gd name="T15" fmla="*/ 53 h 54"/>
                <a:gd name="T16" fmla="*/ 3 w 58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4">
                  <a:moveTo>
                    <a:pt x="3" y="35"/>
                  </a:moveTo>
                  <a:cubicBezTo>
                    <a:pt x="4" y="28"/>
                    <a:pt x="7" y="24"/>
                    <a:pt x="13" y="29"/>
                  </a:cubicBezTo>
                  <a:cubicBezTo>
                    <a:pt x="22" y="25"/>
                    <a:pt x="26" y="16"/>
                    <a:pt x="36" y="14"/>
                  </a:cubicBezTo>
                  <a:cubicBezTo>
                    <a:pt x="42" y="11"/>
                    <a:pt x="46" y="4"/>
                    <a:pt x="52" y="0"/>
                  </a:cubicBezTo>
                  <a:cubicBezTo>
                    <a:pt x="58" y="10"/>
                    <a:pt x="48" y="19"/>
                    <a:pt x="40" y="24"/>
                  </a:cubicBezTo>
                  <a:cubicBezTo>
                    <a:pt x="35" y="32"/>
                    <a:pt x="38" y="36"/>
                    <a:pt x="42" y="44"/>
                  </a:cubicBezTo>
                  <a:cubicBezTo>
                    <a:pt x="38" y="51"/>
                    <a:pt x="33" y="53"/>
                    <a:pt x="25" y="54"/>
                  </a:cubicBezTo>
                  <a:cubicBezTo>
                    <a:pt x="18" y="53"/>
                    <a:pt x="13" y="54"/>
                    <a:pt x="7" y="53"/>
                  </a:cubicBezTo>
                  <a:cubicBezTo>
                    <a:pt x="5" y="49"/>
                    <a:pt x="0" y="35"/>
                    <a:pt x="3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ltGray">
            <a:xfrm>
              <a:off x="830" y="3903"/>
              <a:ext cx="48" cy="41"/>
            </a:xfrm>
            <a:custGeom>
              <a:avLst/>
              <a:gdLst>
                <a:gd name="T0" fmla="*/ 1 w 48"/>
                <a:gd name="T1" fmla="*/ 22 h 41"/>
                <a:gd name="T2" fmla="*/ 15 w 48"/>
                <a:gd name="T3" fmla="*/ 4 h 41"/>
                <a:gd name="T4" fmla="*/ 42 w 48"/>
                <a:gd name="T5" fmla="*/ 23 h 41"/>
                <a:gd name="T6" fmla="*/ 31 w 48"/>
                <a:gd name="T7" fmla="*/ 41 h 41"/>
                <a:gd name="T8" fmla="*/ 1 w 48"/>
                <a:gd name="T9" fmla="*/ 34 h 41"/>
                <a:gd name="T10" fmla="*/ 1 w 48"/>
                <a:gd name="T1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1">
                  <a:moveTo>
                    <a:pt x="1" y="22"/>
                  </a:moveTo>
                  <a:cubicBezTo>
                    <a:pt x="3" y="6"/>
                    <a:pt x="0" y="0"/>
                    <a:pt x="15" y="4"/>
                  </a:cubicBezTo>
                  <a:cubicBezTo>
                    <a:pt x="26" y="15"/>
                    <a:pt x="25" y="21"/>
                    <a:pt x="42" y="23"/>
                  </a:cubicBezTo>
                  <a:cubicBezTo>
                    <a:pt x="48" y="33"/>
                    <a:pt x="41" y="39"/>
                    <a:pt x="31" y="41"/>
                  </a:cubicBezTo>
                  <a:cubicBezTo>
                    <a:pt x="20" y="40"/>
                    <a:pt x="10" y="41"/>
                    <a:pt x="1" y="34"/>
                  </a:cubicBezTo>
                  <a:cubicBezTo>
                    <a:pt x="1" y="32"/>
                    <a:pt x="1" y="14"/>
                    <a:pt x="1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ltGray">
            <a:xfrm>
              <a:off x="1214" y="3602"/>
              <a:ext cx="142" cy="138"/>
            </a:xfrm>
            <a:custGeom>
              <a:avLst/>
              <a:gdLst>
                <a:gd name="T0" fmla="*/ 57 w 142"/>
                <a:gd name="T1" fmla="*/ 48 h 138"/>
                <a:gd name="T2" fmla="*/ 69 w 142"/>
                <a:gd name="T3" fmla="*/ 21 h 138"/>
                <a:gd name="T4" fmla="*/ 88 w 142"/>
                <a:gd name="T5" fmla="*/ 32 h 138"/>
                <a:gd name="T6" fmla="*/ 99 w 142"/>
                <a:gd name="T7" fmla="*/ 29 h 138"/>
                <a:gd name="T8" fmla="*/ 114 w 142"/>
                <a:gd name="T9" fmla="*/ 15 h 138"/>
                <a:gd name="T10" fmla="*/ 123 w 142"/>
                <a:gd name="T11" fmla="*/ 0 h 138"/>
                <a:gd name="T12" fmla="*/ 139 w 142"/>
                <a:gd name="T13" fmla="*/ 9 h 138"/>
                <a:gd name="T14" fmla="*/ 142 w 142"/>
                <a:gd name="T15" fmla="*/ 23 h 138"/>
                <a:gd name="T16" fmla="*/ 109 w 142"/>
                <a:gd name="T17" fmla="*/ 48 h 138"/>
                <a:gd name="T18" fmla="*/ 87 w 142"/>
                <a:gd name="T19" fmla="*/ 63 h 138"/>
                <a:gd name="T20" fmla="*/ 66 w 142"/>
                <a:gd name="T21" fmla="*/ 74 h 138"/>
                <a:gd name="T22" fmla="*/ 69 w 142"/>
                <a:gd name="T23" fmla="*/ 95 h 138"/>
                <a:gd name="T24" fmla="*/ 58 w 142"/>
                <a:gd name="T25" fmla="*/ 107 h 138"/>
                <a:gd name="T26" fmla="*/ 46 w 142"/>
                <a:gd name="T27" fmla="*/ 102 h 138"/>
                <a:gd name="T28" fmla="*/ 27 w 142"/>
                <a:gd name="T29" fmla="*/ 123 h 138"/>
                <a:gd name="T30" fmla="*/ 13 w 142"/>
                <a:gd name="T31" fmla="*/ 131 h 138"/>
                <a:gd name="T32" fmla="*/ 1 w 142"/>
                <a:gd name="T33" fmla="*/ 122 h 138"/>
                <a:gd name="T34" fmla="*/ 18 w 142"/>
                <a:gd name="T35" fmla="*/ 98 h 138"/>
                <a:gd name="T36" fmla="*/ 36 w 142"/>
                <a:gd name="T37" fmla="*/ 63 h 138"/>
                <a:gd name="T38" fmla="*/ 54 w 142"/>
                <a:gd name="T39" fmla="*/ 65 h 138"/>
                <a:gd name="T40" fmla="*/ 57 w 142"/>
                <a:gd name="T41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8">
                  <a:moveTo>
                    <a:pt x="57" y="48"/>
                  </a:moveTo>
                  <a:cubicBezTo>
                    <a:pt x="45" y="31"/>
                    <a:pt x="55" y="26"/>
                    <a:pt x="69" y="21"/>
                  </a:cubicBezTo>
                  <a:cubicBezTo>
                    <a:pt x="81" y="23"/>
                    <a:pt x="82" y="22"/>
                    <a:pt x="88" y="32"/>
                  </a:cubicBezTo>
                  <a:cubicBezTo>
                    <a:pt x="92" y="31"/>
                    <a:pt x="96" y="31"/>
                    <a:pt x="99" y="29"/>
                  </a:cubicBezTo>
                  <a:cubicBezTo>
                    <a:pt x="105" y="25"/>
                    <a:pt x="106" y="18"/>
                    <a:pt x="114" y="15"/>
                  </a:cubicBezTo>
                  <a:cubicBezTo>
                    <a:pt x="117" y="8"/>
                    <a:pt x="116" y="3"/>
                    <a:pt x="123" y="0"/>
                  </a:cubicBezTo>
                  <a:cubicBezTo>
                    <a:pt x="130" y="2"/>
                    <a:pt x="134" y="4"/>
                    <a:pt x="139" y="9"/>
                  </a:cubicBezTo>
                  <a:cubicBezTo>
                    <a:pt x="138" y="16"/>
                    <a:pt x="141" y="17"/>
                    <a:pt x="142" y="23"/>
                  </a:cubicBezTo>
                  <a:cubicBezTo>
                    <a:pt x="135" y="32"/>
                    <a:pt x="119" y="42"/>
                    <a:pt x="109" y="48"/>
                  </a:cubicBezTo>
                  <a:cubicBezTo>
                    <a:pt x="102" y="57"/>
                    <a:pt x="98" y="61"/>
                    <a:pt x="87" y="63"/>
                  </a:cubicBezTo>
                  <a:cubicBezTo>
                    <a:pt x="80" y="67"/>
                    <a:pt x="74" y="72"/>
                    <a:pt x="66" y="74"/>
                  </a:cubicBezTo>
                  <a:cubicBezTo>
                    <a:pt x="60" y="82"/>
                    <a:pt x="66" y="87"/>
                    <a:pt x="69" y="95"/>
                  </a:cubicBezTo>
                  <a:cubicBezTo>
                    <a:pt x="65" y="100"/>
                    <a:pt x="61" y="102"/>
                    <a:pt x="58" y="107"/>
                  </a:cubicBezTo>
                  <a:cubicBezTo>
                    <a:pt x="54" y="106"/>
                    <a:pt x="50" y="102"/>
                    <a:pt x="46" y="102"/>
                  </a:cubicBezTo>
                  <a:cubicBezTo>
                    <a:pt x="39" y="102"/>
                    <a:pt x="31" y="118"/>
                    <a:pt x="27" y="123"/>
                  </a:cubicBezTo>
                  <a:cubicBezTo>
                    <a:pt x="24" y="133"/>
                    <a:pt x="23" y="133"/>
                    <a:pt x="13" y="131"/>
                  </a:cubicBezTo>
                  <a:cubicBezTo>
                    <a:pt x="4" y="138"/>
                    <a:pt x="4" y="129"/>
                    <a:pt x="1" y="122"/>
                  </a:cubicBezTo>
                  <a:cubicBezTo>
                    <a:pt x="4" y="107"/>
                    <a:pt x="0" y="101"/>
                    <a:pt x="18" y="98"/>
                  </a:cubicBezTo>
                  <a:cubicBezTo>
                    <a:pt x="33" y="91"/>
                    <a:pt x="19" y="70"/>
                    <a:pt x="36" y="63"/>
                  </a:cubicBezTo>
                  <a:cubicBezTo>
                    <a:pt x="43" y="65"/>
                    <a:pt x="47" y="66"/>
                    <a:pt x="54" y="65"/>
                  </a:cubicBezTo>
                  <a:cubicBezTo>
                    <a:pt x="60" y="57"/>
                    <a:pt x="60" y="57"/>
                    <a:pt x="57" y="4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ltGray">
            <a:xfrm>
              <a:off x="1476" y="3342"/>
              <a:ext cx="87" cy="74"/>
            </a:xfrm>
            <a:custGeom>
              <a:avLst/>
              <a:gdLst>
                <a:gd name="T0" fmla="*/ 8 w 87"/>
                <a:gd name="T1" fmla="*/ 38 h 74"/>
                <a:gd name="T2" fmla="*/ 32 w 87"/>
                <a:gd name="T3" fmla="*/ 25 h 74"/>
                <a:gd name="T4" fmla="*/ 47 w 87"/>
                <a:gd name="T5" fmla="*/ 19 h 74"/>
                <a:gd name="T6" fmla="*/ 65 w 87"/>
                <a:gd name="T7" fmla="*/ 7 h 74"/>
                <a:gd name="T8" fmla="*/ 78 w 87"/>
                <a:gd name="T9" fmla="*/ 7 h 74"/>
                <a:gd name="T10" fmla="*/ 44 w 87"/>
                <a:gd name="T11" fmla="*/ 46 h 74"/>
                <a:gd name="T12" fmla="*/ 29 w 87"/>
                <a:gd name="T13" fmla="*/ 74 h 74"/>
                <a:gd name="T14" fmla="*/ 15 w 87"/>
                <a:gd name="T15" fmla="*/ 67 h 74"/>
                <a:gd name="T16" fmla="*/ 11 w 87"/>
                <a:gd name="T17" fmla="*/ 53 h 74"/>
                <a:gd name="T18" fmla="*/ 8 w 87"/>
                <a:gd name="T19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4">
                  <a:moveTo>
                    <a:pt x="8" y="38"/>
                  </a:moveTo>
                  <a:cubicBezTo>
                    <a:pt x="10" y="27"/>
                    <a:pt x="22" y="27"/>
                    <a:pt x="32" y="25"/>
                  </a:cubicBezTo>
                  <a:cubicBezTo>
                    <a:pt x="37" y="22"/>
                    <a:pt x="41" y="20"/>
                    <a:pt x="47" y="19"/>
                  </a:cubicBezTo>
                  <a:cubicBezTo>
                    <a:pt x="52" y="11"/>
                    <a:pt x="56" y="9"/>
                    <a:pt x="65" y="7"/>
                  </a:cubicBezTo>
                  <a:cubicBezTo>
                    <a:pt x="70" y="0"/>
                    <a:pt x="72" y="2"/>
                    <a:pt x="78" y="7"/>
                  </a:cubicBezTo>
                  <a:cubicBezTo>
                    <a:pt x="87" y="25"/>
                    <a:pt x="57" y="39"/>
                    <a:pt x="44" y="46"/>
                  </a:cubicBezTo>
                  <a:cubicBezTo>
                    <a:pt x="35" y="64"/>
                    <a:pt x="46" y="61"/>
                    <a:pt x="29" y="74"/>
                  </a:cubicBezTo>
                  <a:cubicBezTo>
                    <a:pt x="23" y="73"/>
                    <a:pt x="20" y="70"/>
                    <a:pt x="15" y="67"/>
                  </a:cubicBezTo>
                  <a:cubicBezTo>
                    <a:pt x="10" y="61"/>
                    <a:pt x="8" y="60"/>
                    <a:pt x="11" y="53"/>
                  </a:cubicBezTo>
                  <a:cubicBezTo>
                    <a:pt x="10" y="50"/>
                    <a:pt x="0" y="38"/>
                    <a:pt x="8" y="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ltGray">
            <a:xfrm>
              <a:off x="1430" y="3436"/>
              <a:ext cx="37" cy="60"/>
            </a:xfrm>
            <a:custGeom>
              <a:avLst/>
              <a:gdLst>
                <a:gd name="T0" fmla="*/ 1 w 37"/>
                <a:gd name="T1" fmla="*/ 25 h 60"/>
                <a:gd name="T2" fmla="*/ 15 w 37"/>
                <a:gd name="T3" fmla="*/ 0 h 60"/>
                <a:gd name="T4" fmla="*/ 27 w 37"/>
                <a:gd name="T5" fmla="*/ 10 h 60"/>
                <a:gd name="T6" fmla="*/ 28 w 37"/>
                <a:gd name="T7" fmla="*/ 25 h 60"/>
                <a:gd name="T8" fmla="*/ 34 w 37"/>
                <a:gd name="T9" fmla="*/ 33 h 60"/>
                <a:gd name="T10" fmla="*/ 10 w 37"/>
                <a:gd name="T11" fmla="*/ 60 h 60"/>
                <a:gd name="T12" fmla="*/ 1 w 37"/>
                <a:gd name="T13" fmla="*/ 45 h 60"/>
                <a:gd name="T14" fmla="*/ 1 w 37"/>
                <a:gd name="T15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0">
                  <a:moveTo>
                    <a:pt x="1" y="25"/>
                  </a:moveTo>
                  <a:cubicBezTo>
                    <a:pt x="3" y="9"/>
                    <a:pt x="3" y="7"/>
                    <a:pt x="15" y="0"/>
                  </a:cubicBezTo>
                  <a:cubicBezTo>
                    <a:pt x="22" y="1"/>
                    <a:pt x="24" y="3"/>
                    <a:pt x="27" y="10"/>
                  </a:cubicBezTo>
                  <a:cubicBezTo>
                    <a:pt x="28" y="17"/>
                    <a:pt x="30" y="18"/>
                    <a:pt x="28" y="25"/>
                  </a:cubicBezTo>
                  <a:cubicBezTo>
                    <a:pt x="29" y="28"/>
                    <a:pt x="33" y="30"/>
                    <a:pt x="34" y="33"/>
                  </a:cubicBezTo>
                  <a:cubicBezTo>
                    <a:pt x="37" y="48"/>
                    <a:pt x="20" y="55"/>
                    <a:pt x="10" y="60"/>
                  </a:cubicBezTo>
                  <a:cubicBezTo>
                    <a:pt x="3" y="57"/>
                    <a:pt x="4" y="51"/>
                    <a:pt x="1" y="45"/>
                  </a:cubicBezTo>
                  <a:cubicBezTo>
                    <a:pt x="0" y="38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ltGray">
            <a:xfrm>
              <a:off x="1367" y="3520"/>
              <a:ext cx="43" cy="21"/>
            </a:xfrm>
            <a:custGeom>
              <a:avLst/>
              <a:gdLst>
                <a:gd name="T0" fmla="*/ 12 w 43"/>
                <a:gd name="T1" fmla="*/ 10 h 21"/>
                <a:gd name="T2" fmla="*/ 28 w 43"/>
                <a:gd name="T3" fmla="*/ 0 h 21"/>
                <a:gd name="T4" fmla="*/ 33 w 43"/>
                <a:gd name="T5" fmla="*/ 13 h 21"/>
                <a:gd name="T6" fmla="*/ 16 w 43"/>
                <a:gd name="T7" fmla="*/ 21 h 21"/>
                <a:gd name="T8" fmla="*/ 12 w 43"/>
                <a:gd name="T9" fmla="*/ 6 h 21"/>
                <a:gd name="T10" fmla="*/ 12 w 4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12" y="10"/>
                  </a:moveTo>
                  <a:cubicBezTo>
                    <a:pt x="14" y="0"/>
                    <a:pt x="18" y="1"/>
                    <a:pt x="28" y="0"/>
                  </a:cubicBezTo>
                  <a:cubicBezTo>
                    <a:pt x="39" y="1"/>
                    <a:pt x="43" y="6"/>
                    <a:pt x="33" y="13"/>
                  </a:cubicBezTo>
                  <a:cubicBezTo>
                    <a:pt x="29" y="20"/>
                    <a:pt x="24" y="19"/>
                    <a:pt x="16" y="21"/>
                  </a:cubicBezTo>
                  <a:cubicBezTo>
                    <a:pt x="0" y="17"/>
                    <a:pt x="11" y="6"/>
                    <a:pt x="12" y="6"/>
                  </a:cubicBezTo>
                  <a:cubicBezTo>
                    <a:pt x="13" y="6"/>
                    <a:pt x="12" y="9"/>
                    <a:pt x="12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ltGray">
            <a:xfrm>
              <a:off x="1786" y="1127"/>
              <a:ext cx="1520" cy="1402"/>
            </a:xfrm>
            <a:custGeom>
              <a:avLst/>
              <a:gdLst>
                <a:gd name="T0" fmla="*/ 1254 w 1520"/>
                <a:gd name="T1" fmla="*/ 328 h 1402"/>
                <a:gd name="T2" fmla="*/ 1204 w 1520"/>
                <a:gd name="T3" fmla="*/ 272 h 1402"/>
                <a:gd name="T4" fmla="*/ 1228 w 1520"/>
                <a:gd name="T5" fmla="*/ 174 h 1402"/>
                <a:gd name="T6" fmla="*/ 1272 w 1520"/>
                <a:gd name="T7" fmla="*/ 108 h 1402"/>
                <a:gd name="T8" fmla="*/ 1308 w 1520"/>
                <a:gd name="T9" fmla="*/ 56 h 1402"/>
                <a:gd name="T10" fmla="*/ 1350 w 1520"/>
                <a:gd name="T11" fmla="*/ 92 h 1402"/>
                <a:gd name="T12" fmla="*/ 1394 w 1520"/>
                <a:gd name="T13" fmla="*/ 48 h 1402"/>
                <a:gd name="T14" fmla="*/ 1344 w 1520"/>
                <a:gd name="T15" fmla="*/ 30 h 1402"/>
                <a:gd name="T16" fmla="*/ 1418 w 1520"/>
                <a:gd name="T17" fmla="*/ 104 h 1402"/>
                <a:gd name="T18" fmla="*/ 1490 w 1520"/>
                <a:gd name="T19" fmla="*/ 246 h 1402"/>
                <a:gd name="T20" fmla="*/ 1510 w 1520"/>
                <a:gd name="T21" fmla="*/ 392 h 1402"/>
                <a:gd name="T22" fmla="*/ 1451 w 1520"/>
                <a:gd name="T23" fmla="*/ 555 h 1402"/>
                <a:gd name="T24" fmla="*/ 1400 w 1520"/>
                <a:gd name="T25" fmla="*/ 684 h 1402"/>
                <a:gd name="T26" fmla="*/ 1352 w 1520"/>
                <a:gd name="T27" fmla="*/ 891 h 1402"/>
                <a:gd name="T28" fmla="*/ 1334 w 1520"/>
                <a:gd name="T29" fmla="*/ 1038 h 1402"/>
                <a:gd name="T30" fmla="*/ 1265 w 1520"/>
                <a:gd name="T31" fmla="*/ 1050 h 1402"/>
                <a:gd name="T32" fmla="*/ 1235 w 1520"/>
                <a:gd name="T33" fmla="*/ 1056 h 1402"/>
                <a:gd name="T34" fmla="*/ 1139 w 1520"/>
                <a:gd name="T35" fmla="*/ 1173 h 1402"/>
                <a:gd name="T36" fmla="*/ 1085 w 1520"/>
                <a:gd name="T37" fmla="*/ 1104 h 1402"/>
                <a:gd name="T38" fmla="*/ 998 w 1520"/>
                <a:gd name="T39" fmla="*/ 1200 h 1402"/>
                <a:gd name="T40" fmla="*/ 914 w 1520"/>
                <a:gd name="T41" fmla="*/ 1194 h 1402"/>
                <a:gd name="T42" fmla="*/ 848 w 1520"/>
                <a:gd name="T43" fmla="*/ 1188 h 1402"/>
                <a:gd name="T44" fmla="*/ 809 w 1520"/>
                <a:gd name="T45" fmla="*/ 1149 h 1402"/>
                <a:gd name="T46" fmla="*/ 791 w 1520"/>
                <a:gd name="T47" fmla="*/ 1278 h 1402"/>
                <a:gd name="T48" fmla="*/ 690 w 1520"/>
                <a:gd name="T49" fmla="*/ 1402 h 1402"/>
                <a:gd name="T50" fmla="*/ 596 w 1520"/>
                <a:gd name="T51" fmla="*/ 1317 h 1402"/>
                <a:gd name="T52" fmla="*/ 626 w 1520"/>
                <a:gd name="T53" fmla="*/ 1236 h 1402"/>
                <a:gd name="T54" fmla="*/ 586 w 1520"/>
                <a:gd name="T55" fmla="*/ 1200 h 1402"/>
                <a:gd name="T56" fmla="*/ 468 w 1520"/>
                <a:gd name="T57" fmla="*/ 1200 h 1402"/>
                <a:gd name="T58" fmla="*/ 462 w 1520"/>
                <a:gd name="T59" fmla="*/ 1216 h 1402"/>
                <a:gd name="T60" fmla="*/ 346 w 1520"/>
                <a:gd name="T61" fmla="*/ 1238 h 1402"/>
                <a:gd name="T62" fmla="*/ 282 w 1520"/>
                <a:gd name="T63" fmla="*/ 1248 h 1402"/>
                <a:gd name="T64" fmla="*/ 224 w 1520"/>
                <a:gd name="T65" fmla="*/ 1252 h 1402"/>
                <a:gd name="T66" fmla="*/ 214 w 1520"/>
                <a:gd name="T67" fmla="*/ 1320 h 1402"/>
                <a:gd name="T68" fmla="*/ 140 w 1520"/>
                <a:gd name="T69" fmla="*/ 1300 h 1402"/>
                <a:gd name="T70" fmla="*/ 40 w 1520"/>
                <a:gd name="T71" fmla="*/ 1294 h 1402"/>
                <a:gd name="T72" fmla="*/ 4 w 1520"/>
                <a:gd name="T73" fmla="*/ 1242 h 1402"/>
                <a:gd name="T74" fmla="*/ 90 w 1520"/>
                <a:gd name="T75" fmla="*/ 1188 h 1402"/>
                <a:gd name="T76" fmla="*/ 230 w 1520"/>
                <a:gd name="T77" fmla="*/ 1084 h 1402"/>
                <a:gd name="T78" fmla="*/ 322 w 1520"/>
                <a:gd name="T79" fmla="*/ 1024 h 1402"/>
                <a:gd name="T80" fmla="*/ 390 w 1520"/>
                <a:gd name="T81" fmla="*/ 1038 h 1402"/>
                <a:gd name="T82" fmla="*/ 508 w 1520"/>
                <a:gd name="T83" fmla="*/ 1024 h 1402"/>
                <a:gd name="T84" fmla="*/ 644 w 1520"/>
                <a:gd name="T85" fmla="*/ 1035 h 1402"/>
                <a:gd name="T86" fmla="*/ 728 w 1520"/>
                <a:gd name="T87" fmla="*/ 1017 h 1402"/>
                <a:gd name="T88" fmla="*/ 770 w 1520"/>
                <a:gd name="T89" fmla="*/ 888 h 1402"/>
                <a:gd name="T90" fmla="*/ 857 w 1520"/>
                <a:gd name="T91" fmla="*/ 723 h 1402"/>
                <a:gd name="T92" fmla="*/ 857 w 1520"/>
                <a:gd name="T93" fmla="*/ 753 h 1402"/>
                <a:gd name="T94" fmla="*/ 899 w 1520"/>
                <a:gd name="T95" fmla="*/ 822 h 1402"/>
                <a:gd name="T96" fmla="*/ 1070 w 1520"/>
                <a:gd name="T97" fmla="*/ 705 h 1402"/>
                <a:gd name="T98" fmla="*/ 1166 w 1520"/>
                <a:gd name="T99" fmla="*/ 609 h 1402"/>
                <a:gd name="T100" fmla="*/ 1223 w 1520"/>
                <a:gd name="T101" fmla="*/ 465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0" h="1402">
                  <a:moveTo>
                    <a:pt x="1232" y="435"/>
                  </a:moveTo>
                  <a:lnTo>
                    <a:pt x="1232" y="400"/>
                  </a:lnTo>
                  <a:lnTo>
                    <a:pt x="1244" y="384"/>
                  </a:lnTo>
                  <a:lnTo>
                    <a:pt x="1250" y="362"/>
                  </a:lnTo>
                  <a:lnTo>
                    <a:pt x="1254" y="328"/>
                  </a:lnTo>
                  <a:lnTo>
                    <a:pt x="1248" y="310"/>
                  </a:lnTo>
                  <a:lnTo>
                    <a:pt x="1240" y="284"/>
                  </a:lnTo>
                  <a:lnTo>
                    <a:pt x="1216" y="304"/>
                  </a:lnTo>
                  <a:lnTo>
                    <a:pt x="1206" y="288"/>
                  </a:lnTo>
                  <a:lnTo>
                    <a:pt x="1204" y="272"/>
                  </a:lnTo>
                  <a:lnTo>
                    <a:pt x="1228" y="268"/>
                  </a:lnTo>
                  <a:lnTo>
                    <a:pt x="1240" y="250"/>
                  </a:lnTo>
                  <a:lnTo>
                    <a:pt x="1244" y="222"/>
                  </a:lnTo>
                  <a:lnTo>
                    <a:pt x="1238" y="192"/>
                  </a:lnTo>
                  <a:lnTo>
                    <a:pt x="1228" y="174"/>
                  </a:lnTo>
                  <a:lnTo>
                    <a:pt x="1232" y="160"/>
                  </a:lnTo>
                  <a:lnTo>
                    <a:pt x="1238" y="144"/>
                  </a:lnTo>
                  <a:lnTo>
                    <a:pt x="1262" y="142"/>
                  </a:lnTo>
                  <a:lnTo>
                    <a:pt x="1274" y="128"/>
                  </a:lnTo>
                  <a:lnTo>
                    <a:pt x="1272" y="108"/>
                  </a:lnTo>
                  <a:lnTo>
                    <a:pt x="1280" y="92"/>
                  </a:lnTo>
                  <a:lnTo>
                    <a:pt x="1272" y="82"/>
                  </a:lnTo>
                  <a:lnTo>
                    <a:pt x="1278" y="66"/>
                  </a:lnTo>
                  <a:lnTo>
                    <a:pt x="1286" y="54"/>
                  </a:lnTo>
                  <a:lnTo>
                    <a:pt x="1308" y="56"/>
                  </a:lnTo>
                  <a:lnTo>
                    <a:pt x="1320" y="74"/>
                  </a:lnTo>
                  <a:lnTo>
                    <a:pt x="1322" y="100"/>
                  </a:lnTo>
                  <a:lnTo>
                    <a:pt x="1336" y="124"/>
                  </a:lnTo>
                  <a:lnTo>
                    <a:pt x="1342" y="112"/>
                  </a:lnTo>
                  <a:lnTo>
                    <a:pt x="1350" y="92"/>
                  </a:lnTo>
                  <a:lnTo>
                    <a:pt x="1368" y="102"/>
                  </a:lnTo>
                  <a:lnTo>
                    <a:pt x="1384" y="116"/>
                  </a:lnTo>
                  <a:lnTo>
                    <a:pt x="1396" y="96"/>
                  </a:lnTo>
                  <a:lnTo>
                    <a:pt x="1400" y="70"/>
                  </a:lnTo>
                  <a:lnTo>
                    <a:pt x="1394" y="48"/>
                  </a:lnTo>
                  <a:lnTo>
                    <a:pt x="1378" y="64"/>
                  </a:lnTo>
                  <a:lnTo>
                    <a:pt x="1354" y="74"/>
                  </a:lnTo>
                  <a:lnTo>
                    <a:pt x="1334" y="74"/>
                  </a:lnTo>
                  <a:lnTo>
                    <a:pt x="1332" y="56"/>
                  </a:lnTo>
                  <a:lnTo>
                    <a:pt x="1344" y="30"/>
                  </a:lnTo>
                  <a:lnTo>
                    <a:pt x="1350" y="0"/>
                  </a:lnTo>
                  <a:lnTo>
                    <a:pt x="1382" y="14"/>
                  </a:lnTo>
                  <a:lnTo>
                    <a:pt x="1404" y="28"/>
                  </a:lnTo>
                  <a:lnTo>
                    <a:pt x="1420" y="26"/>
                  </a:lnTo>
                  <a:lnTo>
                    <a:pt x="1418" y="104"/>
                  </a:lnTo>
                  <a:lnTo>
                    <a:pt x="1424" y="136"/>
                  </a:lnTo>
                  <a:lnTo>
                    <a:pt x="1438" y="162"/>
                  </a:lnTo>
                  <a:lnTo>
                    <a:pt x="1466" y="182"/>
                  </a:lnTo>
                  <a:lnTo>
                    <a:pt x="1488" y="214"/>
                  </a:lnTo>
                  <a:lnTo>
                    <a:pt x="1490" y="246"/>
                  </a:lnTo>
                  <a:lnTo>
                    <a:pt x="1508" y="270"/>
                  </a:lnTo>
                  <a:lnTo>
                    <a:pt x="1510" y="310"/>
                  </a:lnTo>
                  <a:lnTo>
                    <a:pt x="1520" y="334"/>
                  </a:lnTo>
                  <a:lnTo>
                    <a:pt x="1512" y="366"/>
                  </a:lnTo>
                  <a:lnTo>
                    <a:pt x="1510" y="392"/>
                  </a:lnTo>
                  <a:lnTo>
                    <a:pt x="1502" y="416"/>
                  </a:lnTo>
                  <a:lnTo>
                    <a:pt x="1478" y="432"/>
                  </a:lnTo>
                  <a:lnTo>
                    <a:pt x="1464" y="462"/>
                  </a:lnTo>
                  <a:lnTo>
                    <a:pt x="1457" y="504"/>
                  </a:lnTo>
                  <a:lnTo>
                    <a:pt x="1451" y="555"/>
                  </a:lnTo>
                  <a:lnTo>
                    <a:pt x="1436" y="537"/>
                  </a:lnTo>
                  <a:lnTo>
                    <a:pt x="1406" y="552"/>
                  </a:lnTo>
                  <a:lnTo>
                    <a:pt x="1388" y="582"/>
                  </a:lnTo>
                  <a:lnTo>
                    <a:pt x="1385" y="612"/>
                  </a:lnTo>
                  <a:lnTo>
                    <a:pt x="1400" y="684"/>
                  </a:lnTo>
                  <a:lnTo>
                    <a:pt x="1406" y="738"/>
                  </a:lnTo>
                  <a:lnTo>
                    <a:pt x="1397" y="783"/>
                  </a:lnTo>
                  <a:lnTo>
                    <a:pt x="1370" y="798"/>
                  </a:lnTo>
                  <a:lnTo>
                    <a:pt x="1364" y="843"/>
                  </a:lnTo>
                  <a:lnTo>
                    <a:pt x="1352" y="891"/>
                  </a:lnTo>
                  <a:lnTo>
                    <a:pt x="1352" y="912"/>
                  </a:lnTo>
                  <a:lnTo>
                    <a:pt x="1361" y="936"/>
                  </a:lnTo>
                  <a:cubicBezTo>
                    <a:pt x="1377" y="974"/>
                    <a:pt x="1375" y="963"/>
                    <a:pt x="1391" y="987"/>
                  </a:cubicBezTo>
                  <a:cubicBezTo>
                    <a:pt x="1386" y="1006"/>
                    <a:pt x="1378" y="1002"/>
                    <a:pt x="1358" y="1005"/>
                  </a:cubicBezTo>
                  <a:cubicBezTo>
                    <a:pt x="1351" y="1016"/>
                    <a:pt x="1345" y="1031"/>
                    <a:pt x="1334" y="1038"/>
                  </a:cubicBezTo>
                  <a:cubicBezTo>
                    <a:pt x="1316" y="1065"/>
                    <a:pt x="1337" y="1092"/>
                    <a:pt x="1301" y="1104"/>
                  </a:cubicBezTo>
                  <a:cubicBezTo>
                    <a:pt x="1293" y="1112"/>
                    <a:pt x="1274" y="1125"/>
                    <a:pt x="1274" y="1125"/>
                  </a:cubicBezTo>
                  <a:cubicBezTo>
                    <a:pt x="1265" y="1138"/>
                    <a:pt x="1271" y="1144"/>
                    <a:pt x="1253" y="1140"/>
                  </a:cubicBezTo>
                  <a:cubicBezTo>
                    <a:pt x="1235" y="1128"/>
                    <a:pt x="1244" y="1108"/>
                    <a:pt x="1250" y="1089"/>
                  </a:cubicBezTo>
                  <a:cubicBezTo>
                    <a:pt x="1244" y="1072"/>
                    <a:pt x="1248" y="1056"/>
                    <a:pt x="1265" y="1050"/>
                  </a:cubicBezTo>
                  <a:cubicBezTo>
                    <a:pt x="1279" y="1029"/>
                    <a:pt x="1271" y="1036"/>
                    <a:pt x="1286" y="1026"/>
                  </a:cubicBezTo>
                  <a:cubicBezTo>
                    <a:pt x="1283" y="1004"/>
                    <a:pt x="1282" y="1001"/>
                    <a:pt x="1265" y="990"/>
                  </a:cubicBezTo>
                  <a:cubicBezTo>
                    <a:pt x="1257" y="992"/>
                    <a:pt x="1246" y="990"/>
                    <a:pt x="1244" y="1002"/>
                  </a:cubicBezTo>
                  <a:cubicBezTo>
                    <a:pt x="1243" y="1012"/>
                    <a:pt x="1253" y="1032"/>
                    <a:pt x="1253" y="1032"/>
                  </a:cubicBezTo>
                  <a:cubicBezTo>
                    <a:pt x="1249" y="1043"/>
                    <a:pt x="1242" y="1046"/>
                    <a:pt x="1235" y="1056"/>
                  </a:cubicBezTo>
                  <a:cubicBezTo>
                    <a:pt x="1234" y="1066"/>
                    <a:pt x="1234" y="1076"/>
                    <a:pt x="1232" y="1086"/>
                  </a:cubicBezTo>
                  <a:cubicBezTo>
                    <a:pt x="1231" y="1092"/>
                    <a:pt x="1226" y="1104"/>
                    <a:pt x="1226" y="1104"/>
                  </a:cubicBezTo>
                  <a:cubicBezTo>
                    <a:pt x="1209" y="1098"/>
                    <a:pt x="1218" y="1080"/>
                    <a:pt x="1199" y="1074"/>
                  </a:cubicBezTo>
                  <a:cubicBezTo>
                    <a:pt x="1185" y="1076"/>
                    <a:pt x="1173" y="1079"/>
                    <a:pt x="1160" y="1083"/>
                  </a:cubicBezTo>
                  <a:cubicBezTo>
                    <a:pt x="1149" y="1115"/>
                    <a:pt x="1179" y="1160"/>
                    <a:pt x="1139" y="1173"/>
                  </a:cubicBezTo>
                  <a:cubicBezTo>
                    <a:pt x="1130" y="1182"/>
                    <a:pt x="1128" y="1190"/>
                    <a:pt x="1121" y="1200"/>
                  </a:cubicBezTo>
                  <a:cubicBezTo>
                    <a:pt x="1107" y="1196"/>
                    <a:pt x="1102" y="1193"/>
                    <a:pt x="1097" y="1179"/>
                  </a:cubicBezTo>
                  <a:cubicBezTo>
                    <a:pt x="1100" y="1167"/>
                    <a:pt x="1104" y="1161"/>
                    <a:pt x="1100" y="1149"/>
                  </a:cubicBezTo>
                  <a:cubicBezTo>
                    <a:pt x="1103" y="1133"/>
                    <a:pt x="1113" y="1122"/>
                    <a:pt x="1118" y="1107"/>
                  </a:cubicBezTo>
                  <a:cubicBezTo>
                    <a:pt x="1095" y="1099"/>
                    <a:pt x="1106" y="1100"/>
                    <a:pt x="1085" y="1104"/>
                  </a:cubicBezTo>
                  <a:cubicBezTo>
                    <a:pt x="1068" y="1115"/>
                    <a:pt x="1082" y="1104"/>
                    <a:pt x="1073" y="1119"/>
                  </a:cubicBezTo>
                  <a:cubicBezTo>
                    <a:pt x="1069" y="1125"/>
                    <a:pt x="1061" y="1137"/>
                    <a:pt x="1061" y="1137"/>
                  </a:cubicBezTo>
                  <a:cubicBezTo>
                    <a:pt x="1058" y="1158"/>
                    <a:pt x="1057" y="1162"/>
                    <a:pt x="1043" y="1176"/>
                  </a:cubicBezTo>
                  <a:cubicBezTo>
                    <a:pt x="1039" y="1191"/>
                    <a:pt x="1041" y="1204"/>
                    <a:pt x="1025" y="1209"/>
                  </a:cubicBezTo>
                  <a:cubicBezTo>
                    <a:pt x="984" y="1202"/>
                    <a:pt x="1023" y="1211"/>
                    <a:pt x="998" y="1200"/>
                  </a:cubicBezTo>
                  <a:cubicBezTo>
                    <a:pt x="992" y="1197"/>
                    <a:pt x="980" y="1194"/>
                    <a:pt x="980" y="1194"/>
                  </a:cubicBezTo>
                  <a:cubicBezTo>
                    <a:pt x="967" y="1198"/>
                    <a:pt x="962" y="1201"/>
                    <a:pt x="944" y="1194"/>
                  </a:cubicBezTo>
                  <a:cubicBezTo>
                    <a:pt x="941" y="1193"/>
                    <a:pt x="943" y="1187"/>
                    <a:pt x="941" y="1185"/>
                  </a:cubicBezTo>
                  <a:cubicBezTo>
                    <a:pt x="939" y="1183"/>
                    <a:pt x="935" y="1183"/>
                    <a:pt x="932" y="1182"/>
                  </a:cubicBezTo>
                  <a:cubicBezTo>
                    <a:pt x="926" y="1186"/>
                    <a:pt x="920" y="1190"/>
                    <a:pt x="914" y="1194"/>
                  </a:cubicBezTo>
                  <a:cubicBezTo>
                    <a:pt x="911" y="1196"/>
                    <a:pt x="905" y="1200"/>
                    <a:pt x="905" y="1200"/>
                  </a:cubicBezTo>
                  <a:cubicBezTo>
                    <a:pt x="890" y="1190"/>
                    <a:pt x="884" y="1201"/>
                    <a:pt x="869" y="1206"/>
                  </a:cubicBezTo>
                  <a:cubicBezTo>
                    <a:pt x="863" y="1188"/>
                    <a:pt x="870" y="1182"/>
                    <a:pt x="887" y="1176"/>
                  </a:cubicBezTo>
                  <a:cubicBezTo>
                    <a:pt x="857" y="1156"/>
                    <a:pt x="876" y="1175"/>
                    <a:pt x="866" y="1182"/>
                  </a:cubicBezTo>
                  <a:cubicBezTo>
                    <a:pt x="861" y="1186"/>
                    <a:pt x="848" y="1188"/>
                    <a:pt x="848" y="1188"/>
                  </a:cubicBezTo>
                  <a:cubicBezTo>
                    <a:pt x="844" y="1176"/>
                    <a:pt x="839" y="1162"/>
                    <a:pt x="827" y="1158"/>
                  </a:cubicBezTo>
                  <a:cubicBezTo>
                    <a:pt x="828" y="1153"/>
                    <a:pt x="829" y="1137"/>
                    <a:pt x="833" y="1131"/>
                  </a:cubicBezTo>
                  <a:cubicBezTo>
                    <a:pt x="837" y="1125"/>
                    <a:pt x="845" y="1113"/>
                    <a:pt x="845" y="1113"/>
                  </a:cubicBezTo>
                  <a:cubicBezTo>
                    <a:pt x="837" y="1102"/>
                    <a:pt x="834" y="1100"/>
                    <a:pt x="821" y="1104"/>
                  </a:cubicBezTo>
                  <a:cubicBezTo>
                    <a:pt x="817" y="1121"/>
                    <a:pt x="829" y="1142"/>
                    <a:pt x="809" y="1149"/>
                  </a:cubicBezTo>
                  <a:cubicBezTo>
                    <a:pt x="798" y="1165"/>
                    <a:pt x="800" y="1182"/>
                    <a:pt x="794" y="1200"/>
                  </a:cubicBezTo>
                  <a:cubicBezTo>
                    <a:pt x="800" y="1229"/>
                    <a:pt x="820" y="1215"/>
                    <a:pt x="842" y="1230"/>
                  </a:cubicBezTo>
                  <a:cubicBezTo>
                    <a:pt x="845" y="1238"/>
                    <a:pt x="847" y="1257"/>
                    <a:pt x="839" y="1263"/>
                  </a:cubicBezTo>
                  <a:cubicBezTo>
                    <a:pt x="834" y="1267"/>
                    <a:pt x="816" y="1270"/>
                    <a:pt x="809" y="1272"/>
                  </a:cubicBezTo>
                  <a:cubicBezTo>
                    <a:pt x="803" y="1274"/>
                    <a:pt x="791" y="1278"/>
                    <a:pt x="791" y="1278"/>
                  </a:cubicBezTo>
                  <a:cubicBezTo>
                    <a:pt x="777" y="1273"/>
                    <a:pt x="774" y="1280"/>
                    <a:pt x="764" y="1290"/>
                  </a:cubicBezTo>
                  <a:cubicBezTo>
                    <a:pt x="757" y="1310"/>
                    <a:pt x="753" y="1324"/>
                    <a:pt x="731" y="1329"/>
                  </a:cubicBezTo>
                  <a:cubicBezTo>
                    <a:pt x="727" y="1335"/>
                    <a:pt x="728" y="1351"/>
                    <a:pt x="726" y="1358"/>
                  </a:cubicBezTo>
                  <a:lnTo>
                    <a:pt x="718" y="1374"/>
                  </a:lnTo>
                  <a:lnTo>
                    <a:pt x="690" y="1402"/>
                  </a:lnTo>
                  <a:lnTo>
                    <a:pt x="646" y="1390"/>
                  </a:lnTo>
                  <a:lnTo>
                    <a:pt x="630" y="1374"/>
                  </a:lnTo>
                  <a:lnTo>
                    <a:pt x="623" y="1359"/>
                  </a:lnTo>
                  <a:cubicBezTo>
                    <a:pt x="614" y="1349"/>
                    <a:pt x="597" y="1338"/>
                    <a:pt x="593" y="1326"/>
                  </a:cubicBezTo>
                  <a:cubicBezTo>
                    <a:pt x="594" y="1323"/>
                    <a:pt x="596" y="1320"/>
                    <a:pt x="596" y="1317"/>
                  </a:cubicBezTo>
                  <a:cubicBezTo>
                    <a:pt x="596" y="1314"/>
                    <a:pt x="593" y="1311"/>
                    <a:pt x="593" y="1308"/>
                  </a:cubicBezTo>
                  <a:cubicBezTo>
                    <a:pt x="594" y="1302"/>
                    <a:pt x="597" y="1296"/>
                    <a:pt x="599" y="1290"/>
                  </a:cubicBezTo>
                  <a:cubicBezTo>
                    <a:pt x="600" y="1287"/>
                    <a:pt x="602" y="1281"/>
                    <a:pt x="602" y="1281"/>
                  </a:cubicBezTo>
                  <a:cubicBezTo>
                    <a:pt x="600" y="1273"/>
                    <a:pt x="592" y="1257"/>
                    <a:pt x="599" y="1248"/>
                  </a:cubicBezTo>
                  <a:cubicBezTo>
                    <a:pt x="605" y="1240"/>
                    <a:pt x="626" y="1236"/>
                    <a:pt x="626" y="1236"/>
                  </a:cubicBezTo>
                  <a:cubicBezTo>
                    <a:pt x="637" y="1220"/>
                    <a:pt x="640" y="1206"/>
                    <a:pt x="659" y="1200"/>
                  </a:cubicBezTo>
                  <a:cubicBezTo>
                    <a:pt x="664" y="1186"/>
                    <a:pt x="656" y="1184"/>
                    <a:pt x="644" y="1188"/>
                  </a:cubicBezTo>
                  <a:cubicBezTo>
                    <a:pt x="642" y="1191"/>
                    <a:pt x="642" y="1197"/>
                    <a:pt x="638" y="1197"/>
                  </a:cubicBezTo>
                  <a:cubicBezTo>
                    <a:pt x="626" y="1198"/>
                    <a:pt x="602" y="1191"/>
                    <a:pt x="602" y="1191"/>
                  </a:cubicBezTo>
                  <a:lnTo>
                    <a:pt x="586" y="1200"/>
                  </a:lnTo>
                  <a:lnTo>
                    <a:pt x="554" y="1182"/>
                  </a:lnTo>
                  <a:lnTo>
                    <a:pt x="524" y="1173"/>
                  </a:lnTo>
                  <a:lnTo>
                    <a:pt x="496" y="1178"/>
                  </a:lnTo>
                  <a:lnTo>
                    <a:pt x="476" y="1190"/>
                  </a:lnTo>
                  <a:lnTo>
                    <a:pt x="468" y="1200"/>
                  </a:lnTo>
                  <a:lnTo>
                    <a:pt x="488" y="1206"/>
                  </a:lnTo>
                  <a:lnTo>
                    <a:pt x="496" y="1222"/>
                  </a:lnTo>
                  <a:lnTo>
                    <a:pt x="482" y="1230"/>
                  </a:lnTo>
                  <a:lnTo>
                    <a:pt x="466" y="1228"/>
                  </a:lnTo>
                  <a:lnTo>
                    <a:pt x="462" y="1216"/>
                  </a:lnTo>
                  <a:lnTo>
                    <a:pt x="442" y="1220"/>
                  </a:lnTo>
                  <a:lnTo>
                    <a:pt x="408" y="1218"/>
                  </a:lnTo>
                  <a:lnTo>
                    <a:pt x="382" y="1222"/>
                  </a:lnTo>
                  <a:lnTo>
                    <a:pt x="366" y="1240"/>
                  </a:lnTo>
                  <a:lnTo>
                    <a:pt x="346" y="1238"/>
                  </a:lnTo>
                  <a:lnTo>
                    <a:pt x="336" y="1256"/>
                  </a:lnTo>
                  <a:lnTo>
                    <a:pt x="318" y="1274"/>
                  </a:lnTo>
                  <a:lnTo>
                    <a:pt x="306" y="1266"/>
                  </a:lnTo>
                  <a:lnTo>
                    <a:pt x="294" y="1256"/>
                  </a:lnTo>
                  <a:lnTo>
                    <a:pt x="282" y="1248"/>
                  </a:lnTo>
                  <a:lnTo>
                    <a:pt x="264" y="1258"/>
                  </a:lnTo>
                  <a:lnTo>
                    <a:pt x="248" y="1272"/>
                  </a:lnTo>
                  <a:lnTo>
                    <a:pt x="228" y="1288"/>
                  </a:lnTo>
                  <a:lnTo>
                    <a:pt x="222" y="1270"/>
                  </a:lnTo>
                  <a:lnTo>
                    <a:pt x="224" y="1252"/>
                  </a:lnTo>
                  <a:lnTo>
                    <a:pt x="206" y="1252"/>
                  </a:lnTo>
                  <a:lnTo>
                    <a:pt x="198" y="1270"/>
                  </a:lnTo>
                  <a:lnTo>
                    <a:pt x="188" y="1286"/>
                  </a:lnTo>
                  <a:lnTo>
                    <a:pt x="190" y="1316"/>
                  </a:lnTo>
                  <a:lnTo>
                    <a:pt x="214" y="1320"/>
                  </a:lnTo>
                  <a:lnTo>
                    <a:pt x="210" y="1332"/>
                  </a:lnTo>
                  <a:lnTo>
                    <a:pt x="182" y="1332"/>
                  </a:lnTo>
                  <a:lnTo>
                    <a:pt x="172" y="1316"/>
                  </a:lnTo>
                  <a:lnTo>
                    <a:pt x="152" y="1310"/>
                  </a:lnTo>
                  <a:lnTo>
                    <a:pt x="140" y="1300"/>
                  </a:lnTo>
                  <a:lnTo>
                    <a:pt x="124" y="1288"/>
                  </a:lnTo>
                  <a:lnTo>
                    <a:pt x="96" y="1298"/>
                  </a:lnTo>
                  <a:lnTo>
                    <a:pt x="76" y="1280"/>
                  </a:lnTo>
                  <a:lnTo>
                    <a:pt x="60" y="1302"/>
                  </a:lnTo>
                  <a:lnTo>
                    <a:pt x="40" y="1294"/>
                  </a:lnTo>
                  <a:lnTo>
                    <a:pt x="30" y="1276"/>
                  </a:lnTo>
                  <a:lnTo>
                    <a:pt x="16" y="1284"/>
                  </a:lnTo>
                  <a:lnTo>
                    <a:pt x="0" y="1270"/>
                  </a:lnTo>
                  <a:lnTo>
                    <a:pt x="6" y="1260"/>
                  </a:lnTo>
                  <a:lnTo>
                    <a:pt x="4" y="1242"/>
                  </a:lnTo>
                  <a:lnTo>
                    <a:pt x="0" y="1228"/>
                  </a:lnTo>
                  <a:lnTo>
                    <a:pt x="8" y="1214"/>
                  </a:lnTo>
                  <a:lnTo>
                    <a:pt x="50" y="1216"/>
                  </a:lnTo>
                  <a:lnTo>
                    <a:pt x="74" y="1212"/>
                  </a:lnTo>
                  <a:lnTo>
                    <a:pt x="90" y="1188"/>
                  </a:lnTo>
                  <a:lnTo>
                    <a:pt x="118" y="1180"/>
                  </a:lnTo>
                  <a:lnTo>
                    <a:pt x="136" y="1168"/>
                  </a:lnTo>
                  <a:lnTo>
                    <a:pt x="166" y="1138"/>
                  </a:lnTo>
                  <a:lnTo>
                    <a:pt x="198" y="1108"/>
                  </a:lnTo>
                  <a:lnTo>
                    <a:pt x="230" y="1084"/>
                  </a:lnTo>
                  <a:lnTo>
                    <a:pt x="250" y="1074"/>
                  </a:lnTo>
                  <a:lnTo>
                    <a:pt x="254" y="1056"/>
                  </a:lnTo>
                  <a:lnTo>
                    <a:pt x="264" y="1046"/>
                  </a:lnTo>
                  <a:lnTo>
                    <a:pt x="288" y="1034"/>
                  </a:lnTo>
                  <a:lnTo>
                    <a:pt x="322" y="1024"/>
                  </a:lnTo>
                  <a:lnTo>
                    <a:pt x="338" y="1026"/>
                  </a:lnTo>
                  <a:lnTo>
                    <a:pt x="352" y="1028"/>
                  </a:lnTo>
                  <a:lnTo>
                    <a:pt x="354" y="1048"/>
                  </a:lnTo>
                  <a:lnTo>
                    <a:pt x="370" y="1042"/>
                  </a:lnTo>
                  <a:lnTo>
                    <a:pt x="390" y="1038"/>
                  </a:lnTo>
                  <a:lnTo>
                    <a:pt x="404" y="1042"/>
                  </a:lnTo>
                  <a:lnTo>
                    <a:pt x="418" y="1044"/>
                  </a:lnTo>
                  <a:lnTo>
                    <a:pt x="444" y="1042"/>
                  </a:lnTo>
                  <a:lnTo>
                    <a:pt x="478" y="1038"/>
                  </a:lnTo>
                  <a:cubicBezTo>
                    <a:pt x="489" y="1035"/>
                    <a:pt x="499" y="1028"/>
                    <a:pt x="508" y="1024"/>
                  </a:cubicBezTo>
                  <a:cubicBezTo>
                    <a:pt x="517" y="1020"/>
                    <a:pt x="522" y="1014"/>
                    <a:pt x="530" y="1014"/>
                  </a:cubicBezTo>
                  <a:cubicBezTo>
                    <a:pt x="531" y="1005"/>
                    <a:pt x="557" y="1023"/>
                    <a:pt x="557" y="1023"/>
                  </a:cubicBezTo>
                  <a:cubicBezTo>
                    <a:pt x="594" y="1018"/>
                    <a:pt x="580" y="1015"/>
                    <a:pt x="605" y="999"/>
                  </a:cubicBezTo>
                  <a:cubicBezTo>
                    <a:pt x="632" y="1004"/>
                    <a:pt x="628" y="1008"/>
                    <a:pt x="623" y="1032"/>
                  </a:cubicBezTo>
                  <a:cubicBezTo>
                    <a:pt x="628" y="1051"/>
                    <a:pt x="629" y="1040"/>
                    <a:pt x="644" y="1035"/>
                  </a:cubicBezTo>
                  <a:cubicBezTo>
                    <a:pt x="652" y="1047"/>
                    <a:pt x="657" y="1047"/>
                    <a:pt x="671" y="1050"/>
                  </a:cubicBezTo>
                  <a:cubicBezTo>
                    <a:pt x="677" y="1048"/>
                    <a:pt x="684" y="1048"/>
                    <a:pt x="689" y="1044"/>
                  </a:cubicBezTo>
                  <a:cubicBezTo>
                    <a:pt x="695" y="1040"/>
                    <a:pt x="707" y="1032"/>
                    <a:pt x="707" y="1032"/>
                  </a:cubicBezTo>
                  <a:cubicBezTo>
                    <a:pt x="708" y="1029"/>
                    <a:pt x="707" y="1025"/>
                    <a:pt x="710" y="1023"/>
                  </a:cubicBezTo>
                  <a:cubicBezTo>
                    <a:pt x="715" y="1019"/>
                    <a:pt x="728" y="1017"/>
                    <a:pt x="728" y="1017"/>
                  </a:cubicBezTo>
                  <a:cubicBezTo>
                    <a:pt x="724" y="1004"/>
                    <a:pt x="717" y="994"/>
                    <a:pt x="713" y="981"/>
                  </a:cubicBezTo>
                  <a:cubicBezTo>
                    <a:pt x="721" y="958"/>
                    <a:pt x="714" y="986"/>
                    <a:pt x="710" y="963"/>
                  </a:cubicBezTo>
                  <a:cubicBezTo>
                    <a:pt x="708" y="950"/>
                    <a:pt x="724" y="937"/>
                    <a:pt x="734" y="930"/>
                  </a:cubicBezTo>
                  <a:cubicBezTo>
                    <a:pt x="738" y="917"/>
                    <a:pt x="742" y="915"/>
                    <a:pt x="752" y="906"/>
                  </a:cubicBezTo>
                  <a:cubicBezTo>
                    <a:pt x="758" y="900"/>
                    <a:pt x="770" y="888"/>
                    <a:pt x="770" y="888"/>
                  </a:cubicBezTo>
                  <a:lnTo>
                    <a:pt x="818" y="828"/>
                  </a:lnTo>
                  <a:lnTo>
                    <a:pt x="824" y="807"/>
                  </a:lnTo>
                  <a:lnTo>
                    <a:pt x="818" y="777"/>
                  </a:lnTo>
                  <a:cubicBezTo>
                    <a:pt x="817" y="763"/>
                    <a:pt x="807" y="744"/>
                    <a:pt x="818" y="735"/>
                  </a:cubicBezTo>
                  <a:cubicBezTo>
                    <a:pt x="825" y="729"/>
                    <a:pt x="847" y="725"/>
                    <a:pt x="857" y="723"/>
                  </a:cubicBezTo>
                  <a:cubicBezTo>
                    <a:pt x="860" y="721"/>
                    <a:pt x="864" y="720"/>
                    <a:pt x="866" y="717"/>
                  </a:cubicBezTo>
                  <a:cubicBezTo>
                    <a:pt x="868" y="715"/>
                    <a:pt x="866" y="710"/>
                    <a:pt x="869" y="708"/>
                  </a:cubicBezTo>
                  <a:cubicBezTo>
                    <a:pt x="874" y="704"/>
                    <a:pt x="887" y="702"/>
                    <a:pt x="887" y="702"/>
                  </a:cubicBezTo>
                  <a:cubicBezTo>
                    <a:pt x="909" y="706"/>
                    <a:pt x="912" y="716"/>
                    <a:pt x="890" y="723"/>
                  </a:cubicBezTo>
                  <a:cubicBezTo>
                    <a:pt x="881" y="751"/>
                    <a:pt x="879" y="738"/>
                    <a:pt x="857" y="753"/>
                  </a:cubicBezTo>
                  <a:cubicBezTo>
                    <a:pt x="858" y="758"/>
                    <a:pt x="857" y="764"/>
                    <a:pt x="860" y="768"/>
                  </a:cubicBezTo>
                  <a:cubicBezTo>
                    <a:pt x="862" y="771"/>
                    <a:pt x="868" y="768"/>
                    <a:pt x="869" y="771"/>
                  </a:cubicBezTo>
                  <a:cubicBezTo>
                    <a:pt x="871" y="781"/>
                    <a:pt x="866" y="794"/>
                    <a:pt x="863" y="804"/>
                  </a:cubicBezTo>
                  <a:cubicBezTo>
                    <a:pt x="867" y="816"/>
                    <a:pt x="870" y="811"/>
                    <a:pt x="878" y="819"/>
                  </a:cubicBezTo>
                  <a:lnTo>
                    <a:pt x="899" y="822"/>
                  </a:lnTo>
                  <a:lnTo>
                    <a:pt x="926" y="804"/>
                  </a:lnTo>
                  <a:lnTo>
                    <a:pt x="986" y="765"/>
                  </a:lnTo>
                  <a:cubicBezTo>
                    <a:pt x="1007" y="747"/>
                    <a:pt x="996" y="750"/>
                    <a:pt x="1016" y="750"/>
                  </a:cubicBezTo>
                  <a:lnTo>
                    <a:pt x="1037" y="744"/>
                  </a:lnTo>
                  <a:lnTo>
                    <a:pt x="1070" y="705"/>
                  </a:lnTo>
                  <a:lnTo>
                    <a:pt x="1091" y="678"/>
                  </a:lnTo>
                  <a:lnTo>
                    <a:pt x="1106" y="648"/>
                  </a:lnTo>
                  <a:lnTo>
                    <a:pt x="1121" y="630"/>
                  </a:lnTo>
                  <a:lnTo>
                    <a:pt x="1142" y="618"/>
                  </a:lnTo>
                  <a:lnTo>
                    <a:pt x="1166" y="609"/>
                  </a:lnTo>
                  <a:lnTo>
                    <a:pt x="1184" y="585"/>
                  </a:lnTo>
                  <a:lnTo>
                    <a:pt x="1184" y="546"/>
                  </a:lnTo>
                  <a:lnTo>
                    <a:pt x="1193" y="522"/>
                  </a:lnTo>
                  <a:lnTo>
                    <a:pt x="1202" y="492"/>
                  </a:lnTo>
                  <a:lnTo>
                    <a:pt x="1223" y="465"/>
                  </a:lnTo>
                  <a:lnTo>
                    <a:pt x="1232" y="4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ltGray">
            <a:xfrm>
              <a:off x="2084" y="2045"/>
              <a:ext cx="38" cy="34"/>
            </a:xfrm>
            <a:custGeom>
              <a:avLst/>
              <a:gdLst>
                <a:gd name="T0" fmla="*/ 4 w 38"/>
                <a:gd name="T1" fmla="*/ 12 h 34"/>
                <a:gd name="T2" fmla="*/ 18 w 38"/>
                <a:gd name="T3" fmla="*/ 0 h 34"/>
                <a:gd name="T4" fmla="*/ 38 w 38"/>
                <a:gd name="T5" fmla="*/ 8 h 34"/>
                <a:gd name="T6" fmla="*/ 30 w 38"/>
                <a:gd name="T7" fmla="*/ 34 h 34"/>
                <a:gd name="T8" fmla="*/ 14 w 38"/>
                <a:gd name="T9" fmla="*/ 20 h 34"/>
                <a:gd name="T10" fmla="*/ 0 w 38"/>
                <a:gd name="T11" fmla="*/ 18 h 34"/>
                <a:gd name="T12" fmla="*/ 4 w 38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4" y="12"/>
                  </a:moveTo>
                  <a:cubicBezTo>
                    <a:pt x="7" y="4"/>
                    <a:pt x="10" y="3"/>
                    <a:pt x="18" y="0"/>
                  </a:cubicBezTo>
                  <a:cubicBezTo>
                    <a:pt x="25" y="2"/>
                    <a:pt x="30" y="6"/>
                    <a:pt x="38" y="8"/>
                  </a:cubicBezTo>
                  <a:cubicBezTo>
                    <a:pt x="36" y="20"/>
                    <a:pt x="33" y="24"/>
                    <a:pt x="30" y="34"/>
                  </a:cubicBezTo>
                  <a:cubicBezTo>
                    <a:pt x="23" y="30"/>
                    <a:pt x="21" y="24"/>
                    <a:pt x="14" y="20"/>
                  </a:cubicBezTo>
                  <a:cubicBezTo>
                    <a:pt x="8" y="29"/>
                    <a:pt x="5" y="26"/>
                    <a:pt x="0" y="18"/>
                  </a:cubicBezTo>
                  <a:cubicBezTo>
                    <a:pt x="7" y="13"/>
                    <a:pt x="8" y="16"/>
                    <a:pt x="4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ltGray">
            <a:xfrm>
              <a:off x="2118" y="2015"/>
              <a:ext cx="32" cy="39"/>
            </a:xfrm>
            <a:custGeom>
              <a:avLst/>
              <a:gdLst>
                <a:gd name="T0" fmla="*/ 6 w 32"/>
                <a:gd name="T1" fmla="*/ 16 h 39"/>
                <a:gd name="T2" fmla="*/ 20 w 32"/>
                <a:gd name="T3" fmla="*/ 4 h 39"/>
                <a:gd name="T4" fmla="*/ 30 w 32"/>
                <a:gd name="T5" fmla="*/ 22 h 39"/>
                <a:gd name="T6" fmla="*/ 32 w 32"/>
                <a:gd name="T7" fmla="*/ 28 h 39"/>
                <a:gd name="T8" fmla="*/ 16 w 32"/>
                <a:gd name="T9" fmla="*/ 36 h 39"/>
                <a:gd name="T10" fmla="*/ 0 w 32"/>
                <a:gd name="T11" fmla="*/ 30 h 39"/>
                <a:gd name="T12" fmla="*/ 6 w 32"/>
                <a:gd name="T1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9">
                  <a:moveTo>
                    <a:pt x="6" y="16"/>
                  </a:moveTo>
                  <a:cubicBezTo>
                    <a:pt x="9" y="8"/>
                    <a:pt x="12" y="7"/>
                    <a:pt x="20" y="4"/>
                  </a:cubicBezTo>
                  <a:cubicBezTo>
                    <a:pt x="29" y="13"/>
                    <a:pt x="25" y="7"/>
                    <a:pt x="30" y="22"/>
                  </a:cubicBezTo>
                  <a:cubicBezTo>
                    <a:pt x="31" y="24"/>
                    <a:pt x="32" y="28"/>
                    <a:pt x="32" y="28"/>
                  </a:cubicBezTo>
                  <a:cubicBezTo>
                    <a:pt x="27" y="35"/>
                    <a:pt x="25" y="39"/>
                    <a:pt x="16" y="36"/>
                  </a:cubicBezTo>
                  <a:cubicBezTo>
                    <a:pt x="7" y="39"/>
                    <a:pt x="5" y="38"/>
                    <a:pt x="0" y="30"/>
                  </a:cubicBezTo>
                  <a:cubicBezTo>
                    <a:pt x="1" y="27"/>
                    <a:pt x="11" y="0"/>
                    <a:pt x="6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ltGray">
            <a:xfrm>
              <a:off x="1610" y="2420"/>
              <a:ext cx="35" cy="38"/>
            </a:xfrm>
            <a:custGeom>
              <a:avLst/>
              <a:gdLst>
                <a:gd name="T0" fmla="*/ 10 w 35"/>
                <a:gd name="T1" fmla="*/ 32 h 38"/>
                <a:gd name="T2" fmla="*/ 1 w 35"/>
                <a:gd name="T3" fmla="*/ 20 h 38"/>
                <a:gd name="T4" fmla="*/ 9 w 35"/>
                <a:gd name="T5" fmla="*/ 0 h 38"/>
                <a:gd name="T6" fmla="*/ 31 w 35"/>
                <a:gd name="T7" fmla="*/ 20 h 38"/>
                <a:gd name="T8" fmla="*/ 21 w 35"/>
                <a:gd name="T9" fmla="*/ 38 h 38"/>
                <a:gd name="T10" fmla="*/ 10 w 35"/>
                <a:gd name="T1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8">
                  <a:moveTo>
                    <a:pt x="10" y="32"/>
                  </a:moveTo>
                  <a:cubicBezTo>
                    <a:pt x="5" y="28"/>
                    <a:pt x="4" y="25"/>
                    <a:pt x="1" y="20"/>
                  </a:cubicBezTo>
                  <a:cubicBezTo>
                    <a:pt x="0" y="13"/>
                    <a:pt x="3" y="4"/>
                    <a:pt x="9" y="0"/>
                  </a:cubicBezTo>
                  <a:cubicBezTo>
                    <a:pt x="35" y="4"/>
                    <a:pt x="16" y="9"/>
                    <a:pt x="31" y="20"/>
                  </a:cubicBezTo>
                  <a:cubicBezTo>
                    <a:pt x="30" y="28"/>
                    <a:pt x="27" y="33"/>
                    <a:pt x="21" y="38"/>
                  </a:cubicBezTo>
                  <a:cubicBezTo>
                    <a:pt x="18" y="37"/>
                    <a:pt x="10" y="23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ltGray">
            <a:xfrm>
              <a:off x="1543" y="2285"/>
              <a:ext cx="53" cy="110"/>
            </a:xfrm>
            <a:custGeom>
              <a:avLst/>
              <a:gdLst>
                <a:gd name="T0" fmla="*/ 38 w 53"/>
                <a:gd name="T1" fmla="*/ 65 h 110"/>
                <a:gd name="T2" fmla="*/ 46 w 53"/>
                <a:gd name="T3" fmla="*/ 35 h 110"/>
                <a:gd name="T4" fmla="*/ 50 w 53"/>
                <a:gd name="T5" fmla="*/ 15 h 110"/>
                <a:gd name="T6" fmla="*/ 52 w 53"/>
                <a:gd name="T7" fmla="*/ 0 h 110"/>
                <a:gd name="T8" fmla="*/ 37 w 53"/>
                <a:gd name="T9" fmla="*/ 6 h 110"/>
                <a:gd name="T10" fmla="*/ 22 w 53"/>
                <a:gd name="T11" fmla="*/ 23 h 110"/>
                <a:gd name="T12" fmla="*/ 25 w 53"/>
                <a:gd name="T13" fmla="*/ 45 h 110"/>
                <a:gd name="T14" fmla="*/ 11 w 53"/>
                <a:gd name="T15" fmla="*/ 68 h 110"/>
                <a:gd name="T16" fmla="*/ 2 w 53"/>
                <a:gd name="T17" fmla="*/ 93 h 110"/>
                <a:gd name="T18" fmla="*/ 11 w 53"/>
                <a:gd name="T19" fmla="*/ 110 h 110"/>
                <a:gd name="T20" fmla="*/ 22 w 53"/>
                <a:gd name="T21" fmla="*/ 99 h 110"/>
                <a:gd name="T22" fmla="*/ 23 w 53"/>
                <a:gd name="T23" fmla="*/ 83 h 110"/>
                <a:gd name="T24" fmla="*/ 31 w 53"/>
                <a:gd name="T25" fmla="*/ 66 h 110"/>
                <a:gd name="T26" fmla="*/ 38 w 53"/>
                <a:gd name="T27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10">
                  <a:moveTo>
                    <a:pt x="38" y="65"/>
                  </a:moveTo>
                  <a:cubicBezTo>
                    <a:pt x="37" y="51"/>
                    <a:pt x="34" y="42"/>
                    <a:pt x="46" y="35"/>
                  </a:cubicBezTo>
                  <a:cubicBezTo>
                    <a:pt x="52" y="25"/>
                    <a:pt x="52" y="28"/>
                    <a:pt x="50" y="15"/>
                  </a:cubicBezTo>
                  <a:cubicBezTo>
                    <a:pt x="53" y="10"/>
                    <a:pt x="53" y="6"/>
                    <a:pt x="52" y="0"/>
                  </a:cubicBezTo>
                  <a:cubicBezTo>
                    <a:pt x="46" y="2"/>
                    <a:pt x="42" y="2"/>
                    <a:pt x="37" y="6"/>
                  </a:cubicBezTo>
                  <a:cubicBezTo>
                    <a:pt x="33" y="12"/>
                    <a:pt x="28" y="19"/>
                    <a:pt x="22" y="23"/>
                  </a:cubicBezTo>
                  <a:cubicBezTo>
                    <a:pt x="19" y="30"/>
                    <a:pt x="22" y="38"/>
                    <a:pt x="25" y="45"/>
                  </a:cubicBezTo>
                  <a:cubicBezTo>
                    <a:pt x="23" y="54"/>
                    <a:pt x="20" y="65"/>
                    <a:pt x="11" y="68"/>
                  </a:cubicBezTo>
                  <a:cubicBezTo>
                    <a:pt x="7" y="76"/>
                    <a:pt x="8" y="86"/>
                    <a:pt x="2" y="93"/>
                  </a:cubicBezTo>
                  <a:cubicBezTo>
                    <a:pt x="0" y="103"/>
                    <a:pt x="2" y="106"/>
                    <a:pt x="11" y="110"/>
                  </a:cubicBezTo>
                  <a:cubicBezTo>
                    <a:pt x="18" y="108"/>
                    <a:pt x="19" y="106"/>
                    <a:pt x="22" y="99"/>
                  </a:cubicBezTo>
                  <a:cubicBezTo>
                    <a:pt x="24" y="84"/>
                    <a:pt x="32" y="101"/>
                    <a:pt x="23" y="83"/>
                  </a:cubicBezTo>
                  <a:cubicBezTo>
                    <a:pt x="25" y="77"/>
                    <a:pt x="28" y="72"/>
                    <a:pt x="31" y="66"/>
                  </a:cubicBezTo>
                  <a:cubicBezTo>
                    <a:pt x="34" y="72"/>
                    <a:pt x="38" y="72"/>
                    <a:pt x="38" y="6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ltGray">
            <a:xfrm>
              <a:off x="47" y="3743"/>
              <a:ext cx="261" cy="390"/>
            </a:xfrm>
            <a:custGeom>
              <a:avLst/>
              <a:gdLst>
                <a:gd name="T0" fmla="*/ 63 w 261"/>
                <a:gd name="T1" fmla="*/ 78 h 390"/>
                <a:gd name="T2" fmla="*/ 75 w 261"/>
                <a:gd name="T3" fmla="*/ 63 h 390"/>
                <a:gd name="T4" fmla="*/ 150 w 261"/>
                <a:gd name="T5" fmla="*/ 6 h 390"/>
                <a:gd name="T6" fmla="*/ 204 w 261"/>
                <a:gd name="T7" fmla="*/ 9 h 390"/>
                <a:gd name="T8" fmla="*/ 231 w 261"/>
                <a:gd name="T9" fmla="*/ 0 h 390"/>
                <a:gd name="T10" fmla="*/ 261 w 261"/>
                <a:gd name="T11" fmla="*/ 24 h 390"/>
                <a:gd name="T12" fmla="*/ 243 w 261"/>
                <a:gd name="T13" fmla="*/ 51 h 390"/>
                <a:gd name="T14" fmla="*/ 213 w 261"/>
                <a:gd name="T15" fmla="*/ 114 h 390"/>
                <a:gd name="T16" fmla="*/ 195 w 261"/>
                <a:gd name="T17" fmla="*/ 159 h 390"/>
                <a:gd name="T18" fmla="*/ 165 w 261"/>
                <a:gd name="T19" fmla="*/ 204 h 390"/>
                <a:gd name="T20" fmla="*/ 120 w 261"/>
                <a:gd name="T21" fmla="*/ 309 h 390"/>
                <a:gd name="T22" fmla="*/ 78 w 261"/>
                <a:gd name="T23" fmla="*/ 360 h 390"/>
                <a:gd name="T24" fmla="*/ 54 w 261"/>
                <a:gd name="T25" fmla="*/ 390 h 390"/>
                <a:gd name="T26" fmla="*/ 48 w 261"/>
                <a:gd name="T27" fmla="*/ 354 h 390"/>
                <a:gd name="T28" fmla="*/ 30 w 261"/>
                <a:gd name="T29" fmla="*/ 297 h 390"/>
                <a:gd name="T30" fmla="*/ 15 w 261"/>
                <a:gd name="T31" fmla="*/ 261 h 390"/>
                <a:gd name="T32" fmla="*/ 9 w 261"/>
                <a:gd name="T33" fmla="*/ 243 h 390"/>
                <a:gd name="T34" fmla="*/ 9 w 261"/>
                <a:gd name="T35" fmla="*/ 183 h 390"/>
                <a:gd name="T36" fmla="*/ 0 w 261"/>
                <a:gd name="T37" fmla="*/ 153 h 390"/>
                <a:gd name="T38" fmla="*/ 42 w 261"/>
                <a:gd name="T39" fmla="*/ 102 h 390"/>
                <a:gd name="T40" fmla="*/ 63 w 261"/>
                <a:gd name="T41" fmla="*/ 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390">
                  <a:moveTo>
                    <a:pt x="63" y="78"/>
                  </a:moveTo>
                  <a:cubicBezTo>
                    <a:pt x="70" y="58"/>
                    <a:pt x="60" y="80"/>
                    <a:pt x="75" y="63"/>
                  </a:cubicBezTo>
                  <a:cubicBezTo>
                    <a:pt x="101" y="33"/>
                    <a:pt x="111" y="19"/>
                    <a:pt x="150" y="6"/>
                  </a:cubicBezTo>
                  <a:cubicBezTo>
                    <a:pt x="166" y="7"/>
                    <a:pt x="188" y="14"/>
                    <a:pt x="204" y="9"/>
                  </a:cubicBezTo>
                  <a:cubicBezTo>
                    <a:pt x="213" y="6"/>
                    <a:pt x="231" y="0"/>
                    <a:pt x="231" y="0"/>
                  </a:cubicBezTo>
                  <a:cubicBezTo>
                    <a:pt x="249" y="4"/>
                    <a:pt x="255" y="6"/>
                    <a:pt x="261" y="24"/>
                  </a:cubicBezTo>
                  <a:cubicBezTo>
                    <a:pt x="257" y="36"/>
                    <a:pt x="248" y="40"/>
                    <a:pt x="243" y="51"/>
                  </a:cubicBezTo>
                  <a:cubicBezTo>
                    <a:pt x="233" y="72"/>
                    <a:pt x="222" y="93"/>
                    <a:pt x="213" y="114"/>
                  </a:cubicBezTo>
                  <a:cubicBezTo>
                    <a:pt x="206" y="129"/>
                    <a:pt x="203" y="144"/>
                    <a:pt x="195" y="159"/>
                  </a:cubicBezTo>
                  <a:cubicBezTo>
                    <a:pt x="186" y="175"/>
                    <a:pt x="169" y="186"/>
                    <a:pt x="165" y="204"/>
                  </a:cubicBezTo>
                  <a:cubicBezTo>
                    <a:pt x="159" y="229"/>
                    <a:pt x="146" y="300"/>
                    <a:pt x="120" y="309"/>
                  </a:cubicBezTo>
                  <a:cubicBezTo>
                    <a:pt x="108" y="327"/>
                    <a:pt x="92" y="343"/>
                    <a:pt x="78" y="360"/>
                  </a:cubicBezTo>
                  <a:cubicBezTo>
                    <a:pt x="69" y="371"/>
                    <a:pt x="66" y="386"/>
                    <a:pt x="54" y="390"/>
                  </a:cubicBezTo>
                  <a:cubicBezTo>
                    <a:pt x="46" y="378"/>
                    <a:pt x="51" y="370"/>
                    <a:pt x="48" y="354"/>
                  </a:cubicBezTo>
                  <a:cubicBezTo>
                    <a:pt x="44" y="335"/>
                    <a:pt x="36" y="316"/>
                    <a:pt x="30" y="297"/>
                  </a:cubicBezTo>
                  <a:cubicBezTo>
                    <a:pt x="26" y="285"/>
                    <a:pt x="19" y="273"/>
                    <a:pt x="15" y="261"/>
                  </a:cubicBezTo>
                  <a:cubicBezTo>
                    <a:pt x="13" y="255"/>
                    <a:pt x="9" y="243"/>
                    <a:pt x="9" y="243"/>
                  </a:cubicBezTo>
                  <a:cubicBezTo>
                    <a:pt x="2" y="177"/>
                    <a:pt x="9" y="259"/>
                    <a:pt x="9" y="183"/>
                  </a:cubicBezTo>
                  <a:cubicBezTo>
                    <a:pt x="9" y="173"/>
                    <a:pt x="0" y="153"/>
                    <a:pt x="0" y="153"/>
                  </a:cubicBezTo>
                  <a:cubicBezTo>
                    <a:pt x="8" y="130"/>
                    <a:pt x="22" y="115"/>
                    <a:pt x="42" y="102"/>
                  </a:cubicBezTo>
                  <a:cubicBezTo>
                    <a:pt x="46" y="90"/>
                    <a:pt x="54" y="87"/>
                    <a:pt x="63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Freeform 40"/>
            <p:cNvSpPr>
              <a:spLocks/>
            </p:cNvSpPr>
            <p:nvPr/>
          </p:nvSpPr>
          <p:spPr bwMode="ltGray">
            <a:xfrm>
              <a:off x="0" y="0"/>
              <a:ext cx="2934" cy="3703"/>
            </a:xfrm>
            <a:custGeom>
              <a:avLst/>
              <a:gdLst>
                <a:gd name="T0" fmla="*/ 77 w 2934"/>
                <a:gd name="T1" fmla="*/ 3626 h 3703"/>
                <a:gd name="T2" fmla="*/ 146 w 2934"/>
                <a:gd name="T3" fmla="*/ 3494 h 3703"/>
                <a:gd name="T4" fmla="*/ 179 w 2934"/>
                <a:gd name="T5" fmla="*/ 3443 h 3703"/>
                <a:gd name="T6" fmla="*/ 263 w 2934"/>
                <a:gd name="T7" fmla="*/ 3308 h 3703"/>
                <a:gd name="T8" fmla="*/ 353 w 2934"/>
                <a:gd name="T9" fmla="*/ 3170 h 3703"/>
                <a:gd name="T10" fmla="*/ 383 w 2934"/>
                <a:gd name="T11" fmla="*/ 3104 h 3703"/>
                <a:gd name="T12" fmla="*/ 419 w 2934"/>
                <a:gd name="T13" fmla="*/ 3041 h 3703"/>
                <a:gd name="T14" fmla="*/ 452 w 2934"/>
                <a:gd name="T15" fmla="*/ 3008 h 3703"/>
                <a:gd name="T16" fmla="*/ 308 w 2934"/>
                <a:gd name="T17" fmla="*/ 2915 h 3703"/>
                <a:gd name="T18" fmla="*/ 173 w 2934"/>
                <a:gd name="T19" fmla="*/ 2951 h 3703"/>
                <a:gd name="T20" fmla="*/ 416 w 2934"/>
                <a:gd name="T21" fmla="*/ 2837 h 3703"/>
                <a:gd name="T22" fmla="*/ 368 w 2934"/>
                <a:gd name="T23" fmla="*/ 2696 h 3703"/>
                <a:gd name="T24" fmla="*/ 317 w 2934"/>
                <a:gd name="T25" fmla="*/ 2657 h 3703"/>
                <a:gd name="T26" fmla="*/ 419 w 2934"/>
                <a:gd name="T27" fmla="*/ 2615 h 3703"/>
                <a:gd name="T28" fmla="*/ 311 w 2934"/>
                <a:gd name="T29" fmla="*/ 2330 h 3703"/>
                <a:gd name="T30" fmla="*/ 188 w 2934"/>
                <a:gd name="T31" fmla="*/ 2090 h 3703"/>
                <a:gd name="T32" fmla="*/ 311 w 2934"/>
                <a:gd name="T33" fmla="*/ 1925 h 3703"/>
                <a:gd name="T34" fmla="*/ 407 w 2934"/>
                <a:gd name="T35" fmla="*/ 1922 h 3703"/>
                <a:gd name="T36" fmla="*/ 572 w 2934"/>
                <a:gd name="T37" fmla="*/ 1817 h 3703"/>
                <a:gd name="T38" fmla="*/ 590 w 2934"/>
                <a:gd name="T39" fmla="*/ 1727 h 3703"/>
                <a:gd name="T40" fmla="*/ 395 w 2934"/>
                <a:gd name="T41" fmla="*/ 1646 h 3703"/>
                <a:gd name="T42" fmla="*/ 152 w 2934"/>
                <a:gd name="T43" fmla="*/ 1673 h 3703"/>
                <a:gd name="T44" fmla="*/ 149 w 2934"/>
                <a:gd name="T45" fmla="*/ 1538 h 3703"/>
                <a:gd name="T46" fmla="*/ 71 w 2934"/>
                <a:gd name="T47" fmla="*/ 1367 h 3703"/>
                <a:gd name="T48" fmla="*/ 245 w 2934"/>
                <a:gd name="T49" fmla="*/ 1379 h 3703"/>
                <a:gd name="T50" fmla="*/ 470 w 2934"/>
                <a:gd name="T51" fmla="*/ 1217 h 3703"/>
                <a:gd name="T52" fmla="*/ 668 w 2934"/>
                <a:gd name="T53" fmla="*/ 1139 h 3703"/>
                <a:gd name="T54" fmla="*/ 593 w 2934"/>
                <a:gd name="T55" fmla="*/ 1334 h 3703"/>
                <a:gd name="T56" fmla="*/ 593 w 2934"/>
                <a:gd name="T57" fmla="*/ 1460 h 3703"/>
                <a:gd name="T58" fmla="*/ 611 w 2934"/>
                <a:gd name="T59" fmla="*/ 1469 h 3703"/>
                <a:gd name="T60" fmla="*/ 947 w 2934"/>
                <a:gd name="T61" fmla="*/ 1361 h 3703"/>
                <a:gd name="T62" fmla="*/ 1109 w 2934"/>
                <a:gd name="T63" fmla="*/ 1424 h 3703"/>
                <a:gd name="T64" fmla="*/ 1058 w 2934"/>
                <a:gd name="T65" fmla="*/ 1580 h 3703"/>
                <a:gd name="T66" fmla="*/ 983 w 2934"/>
                <a:gd name="T67" fmla="*/ 1670 h 3703"/>
                <a:gd name="T68" fmla="*/ 1055 w 2934"/>
                <a:gd name="T69" fmla="*/ 1712 h 3703"/>
                <a:gd name="T70" fmla="*/ 1214 w 2934"/>
                <a:gd name="T71" fmla="*/ 1736 h 3703"/>
                <a:gd name="T72" fmla="*/ 1259 w 2934"/>
                <a:gd name="T73" fmla="*/ 1898 h 3703"/>
                <a:gd name="T74" fmla="*/ 1208 w 2934"/>
                <a:gd name="T75" fmla="*/ 1931 h 3703"/>
                <a:gd name="T76" fmla="*/ 1205 w 2934"/>
                <a:gd name="T77" fmla="*/ 2105 h 3703"/>
                <a:gd name="T78" fmla="*/ 1184 w 2934"/>
                <a:gd name="T79" fmla="*/ 2285 h 3703"/>
                <a:gd name="T80" fmla="*/ 1148 w 2934"/>
                <a:gd name="T81" fmla="*/ 2333 h 3703"/>
                <a:gd name="T82" fmla="*/ 1280 w 2934"/>
                <a:gd name="T83" fmla="*/ 2267 h 3703"/>
                <a:gd name="T84" fmla="*/ 1316 w 2934"/>
                <a:gd name="T85" fmla="*/ 2267 h 3703"/>
                <a:gd name="T86" fmla="*/ 1361 w 2934"/>
                <a:gd name="T87" fmla="*/ 2261 h 3703"/>
                <a:gd name="T88" fmla="*/ 1415 w 2934"/>
                <a:gd name="T89" fmla="*/ 2234 h 3703"/>
                <a:gd name="T90" fmla="*/ 1616 w 2934"/>
                <a:gd name="T91" fmla="*/ 2060 h 3703"/>
                <a:gd name="T92" fmla="*/ 1595 w 2934"/>
                <a:gd name="T93" fmla="*/ 1832 h 3703"/>
                <a:gd name="T94" fmla="*/ 1433 w 2934"/>
                <a:gd name="T95" fmla="*/ 1544 h 3703"/>
                <a:gd name="T96" fmla="*/ 1391 w 2934"/>
                <a:gd name="T97" fmla="*/ 1406 h 3703"/>
                <a:gd name="T98" fmla="*/ 1604 w 2934"/>
                <a:gd name="T99" fmla="*/ 1304 h 3703"/>
                <a:gd name="T100" fmla="*/ 1679 w 2934"/>
                <a:gd name="T101" fmla="*/ 1121 h 3703"/>
                <a:gd name="T102" fmla="*/ 1829 w 2934"/>
                <a:gd name="T103" fmla="*/ 1004 h 3703"/>
                <a:gd name="T104" fmla="*/ 1991 w 2934"/>
                <a:gd name="T105" fmla="*/ 842 h 3703"/>
                <a:gd name="T106" fmla="*/ 2036 w 2934"/>
                <a:gd name="T107" fmla="*/ 899 h 3703"/>
                <a:gd name="T108" fmla="*/ 2267 w 2934"/>
                <a:gd name="T109" fmla="*/ 911 h 3703"/>
                <a:gd name="T110" fmla="*/ 2534 w 2934"/>
                <a:gd name="T111" fmla="*/ 647 h 3703"/>
                <a:gd name="T112" fmla="*/ 2768 w 2934"/>
                <a:gd name="T113" fmla="*/ 347 h 3703"/>
                <a:gd name="T114" fmla="*/ 2855 w 2934"/>
                <a:gd name="T115" fmla="*/ 155 h 3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4" h="3703">
                  <a:moveTo>
                    <a:pt x="2934" y="0"/>
                  </a:moveTo>
                  <a:lnTo>
                    <a:pt x="0" y="0"/>
                  </a:lnTo>
                  <a:lnTo>
                    <a:pt x="0" y="3703"/>
                  </a:lnTo>
                  <a:lnTo>
                    <a:pt x="65" y="3665"/>
                  </a:lnTo>
                  <a:lnTo>
                    <a:pt x="77" y="3626"/>
                  </a:lnTo>
                  <a:lnTo>
                    <a:pt x="107" y="3629"/>
                  </a:lnTo>
                  <a:lnTo>
                    <a:pt x="116" y="3590"/>
                  </a:lnTo>
                  <a:lnTo>
                    <a:pt x="143" y="3578"/>
                  </a:lnTo>
                  <a:lnTo>
                    <a:pt x="164" y="3506"/>
                  </a:lnTo>
                  <a:lnTo>
                    <a:pt x="146" y="3494"/>
                  </a:lnTo>
                  <a:lnTo>
                    <a:pt x="140" y="3479"/>
                  </a:lnTo>
                  <a:lnTo>
                    <a:pt x="158" y="3467"/>
                  </a:lnTo>
                  <a:lnTo>
                    <a:pt x="167" y="3485"/>
                  </a:lnTo>
                  <a:lnTo>
                    <a:pt x="185" y="3482"/>
                  </a:lnTo>
                  <a:lnTo>
                    <a:pt x="179" y="3443"/>
                  </a:lnTo>
                  <a:lnTo>
                    <a:pt x="209" y="3419"/>
                  </a:lnTo>
                  <a:lnTo>
                    <a:pt x="215" y="3374"/>
                  </a:lnTo>
                  <a:lnTo>
                    <a:pt x="239" y="3356"/>
                  </a:lnTo>
                  <a:lnTo>
                    <a:pt x="263" y="3335"/>
                  </a:lnTo>
                  <a:lnTo>
                    <a:pt x="263" y="3308"/>
                  </a:lnTo>
                  <a:lnTo>
                    <a:pt x="284" y="3251"/>
                  </a:lnTo>
                  <a:lnTo>
                    <a:pt x="329" y="3284"/>
                  </a:lnTo>
                  <a:lnTo>
                    <a:pt x="347" y="3242"/>
                  </a:lnTo>
                  <a:lnTo>
                    <a:pt x="359" y="3203"/>
                  </a:lnTo>
                  <a:lnTo>
                    <a:pt x="353" y="3170"/>
                  </a:lnTo>
                  <a:lnTo>
                    <a:pt x="371" y="3140"/>
                  </a:lnTo>
                  <a:lnTo>
                    <a:pt x="359" y="3125"/>
                  </a:lnTo>
                  <a:lnTo>
                    <a:pt x="341" y="3107"/>
                  </a:lnTo>
                  <a:lnTo>
                    <a:pt x="374" y="3083"/>
                  </a:lnTo>
                  <a:lnTo>
                    <a:pt x="383" y="3104"/>
                  </a:lnTo>
                  <a:lnTo>
                    <a:pt x="404" y="3104"/>
                  </a:lnTo>
                  <a:lnTo>
                    <a:pt x="425" y="3071"/>
                  </a:lnTo>
                  <a:lnTo>
                    <a:pt x="446" y="3041"/>
                  </a:lnTo>
                  <a:lnTo>
                    <a:pt x="443" y="3035"/>
                  </a:lnTo>
                  <a:lnTo>
                    <a:pt x="419" y="3041"/>
                  </a:lnTo>
                  <a:lnTo>
                    <a:pt x="371" y="3044"/>
                  </a:lnTo>
                  <a:lnTo>
                    <a:pt x="371" y="3032"/>
                  </a:lnTo>
                  <a:lnTo>
                    <a:pt x="392" y="3029"/>
                  </a:lnTo>
                  <a:lnTo>
                    <a:pt x="413" y="3017"/>
                  </a:lnTo>
                  <a:lnTo>
                    <a:pt x="452" y="3008"/>
                  </a:lnTo>
                  <a:lnTo>
                    <a:pt x="470" y="2999"/>
                  </a:lnTo>
                  <a:lnTo>
                    <a:pt x="401" y="2978"/>
                  </a:lnTo>
                  <a:lnTo>
                    <a:pt x="374" y="2942"/>
                  </a:lnTo>
                  <a:lnTo>
                    <a:pt x="344" y="2918"/>
                  </a:lnTo>
                  <a:lnTo>
                    <a:pt x="308" y="2915"/>
                  </a:lnTo>
                  <a:lnTo>
                    <a:pt x="296" y="2942"/>
                  </a:lnTo>
                  <a:lnTo>
                    <a:pt x="260" y="2954"/>
                  </a:lnTo>
                  <a:lnTo>
                    <a:pt x="245" y="2936"/>
                  </a:lnTo>
                  <a:lnTo>
                    <a:pt x="227" y="2936"/>
                  </a:lnTo>
                  <a:lnTo>
                    <a:pt x="173" y="2951"/>
                  </a:lnTo>
                  <a:lnTo>
                    <a:pt x="215" y="2921"/>
                  </a:lnTo>
                  <a:lnTo>
                    <a:pt x="275" y="2909"/>
                  </a:lnTo>
                  <a:lnTo>
                    <a:pt x="320" y="2873"/>
                  </a:lnTo>
                  <a:lnTo>
                    <a:pt x="365" y="2840"/>
                  </a:lnTo>
                  <a:lnTo>
                    <a:pt x="416" y="2837"/>
                  </a:lnTo>
                  <a:lnTo>
                    <a:pt x="428" y="2825"/>
                  </a:lnTo>
                  <a:lnTo>
                    <a:pt x="452" y="2822"/>
                  </a:lnTo>
                  <a:lnTo>
                    <a:pt x="437" y="2780"/>
                  </a:lnTo>
                  <a:lnTo>
                    <a:pt x="407" y="2738"/>
                  </a:lnTo>
                  <a:lnTo>
                    <a:pt x="368" y="2696"/>
                  </a:lnTo>
                  <a:lnTo>
                    <a:pt x="311" y="2672"/>
                  </a:lnTo>
                  <a:lnTo>
                    <a:pt x="269" y="2636"/>
                  </a:lnTo>
                  <a:lnTo>
                    <a:pt x="233" y="2597"/>
                  </a:lnTo>
                  <a:lnTo>
                    <a:pt x="284" y="2615"/>
                  </a:lnTo>
                  <a:lnTo>
                    <a:pt x="317" y="2657"/>
                  </a:lnTo>
                  <a:lnTo>
                    <a:pt x="377" y="2669"/>
                  </a:lnTo>
                  <a:lnTo>
                    <a:pt x="434" y="2702"/>
                  </a:lnTo>
                  <a:lnTo>
                    <a:pt x="464" y="2693"/>
                  </a:lnTo>
                  <a:lnTo>
                    <a:pt x="455" y="2648"/>
                  </a:lnTo>
                  <a:lnTo>
                    <a:pt x="419" y="2615"/>
                  </a:lnTo>
                  <a:lnTo>
                    <a:pt x="410" y="2588"/>
                  </a:lnTo>
                  <a:lnTo>
                    <a:pt x="383" y="2558"/>
                  </a:lnTo>
                  <a:lnTo>
                    <a:pt x="338" y="2525"/>
                  </a:lnTo>
                  <a:lnTo>
                    <a:pt x="335" y="2432"/>
                  </a:lnTo>
                  <a:lnTo>
                    <a:pt x="311" y="2330"/>
                  </a:lnTo>
                  <a:lnTo>
                    <a:pt x="275" y="2231"/>
                  </a:lnTo>
                  <a:lnTo>
                    <a:pt x="191" y="2165"/>
                  </a:lnTo>
                  <a:lnTo>
                    <a:pt x="170" y="2168"/>
                  </a:lnTo>
                  <a:lnTo>
                    <a:pt x="161" y="2105"/>
                  </a:lnTo>
                  <a:lnTo>
                    <a:pt x="188" y="2090"/>
                  </a:lnTo>
                  <a:lnTo>
                    <a:pt x="269" y="1979"/>
                  </a:lnTo>
                  <a:lnTo>
                    <a:pt x="314" y="1961"/>
                  </a:lnTo>
                  <a:lnTo>
                    <a:pt x="332" y="1949"/>
                  </a:lnTo>
                  <a:lnTo>
                    <a:pt x="311" y="1943"/>
                  </a:lnTo>
                  <a:lnTo>
                    <a:pt x="311" y="1925"/>
                  </a:lnTo>
                  <a:lnTo>
                    <a:pt x="329" y="1907"/>
                  </a:lnTo>
                  <a:lnTo>
                    <a:pt x="365" y="1904"/>
                  </a:lnTo>
                  <a:lnTo>
                    <a:pt x="362" y="1931"/>
                  </a:lnTo>
                  <a:lnTo>
                    <a:pt x="374" y="1940"/>
                  </a:lnTo>
                  <a:lnTo>
                    <a:pt x="407" y="1922"/>
                  </a:lnTo>
                  <a:lnTo>
                    <a:pt x="410" y="1877"/>
                  </a:lnTo>
                  <a:lnTo>
                    <a:pt x="428" y="1868"/>
                  </a:lnTo>
                  <a:lnTo>
                    <a:pt x="431" y="1844"/>
                  </a:lnTo>
                  <a:lnTo>
                    <a:pt x="482" y="1838"/>
                  </a:lnTo>
                  <a:lnTo>
                    <a:pt x="572" y="1817"/>
                  </a:lnTo>
                  <a:lnTo>
                    <a:pt x="650" y="1826"/>
                  </a:lnTo>
                  <a:lnTo>
                    <a:pt x="647" y="1775"/>
                  </a:lnTo>
                  <a:lnTo>
                    <a:pt x="683" y="1748"/>
                  </a:lnTo>
                  <a:lnTo>
                    <a:pt x="644" y="1739"/>
                  </a:lnTo>
                  <a:lnTo>
                    <a:pt x="590" y="1727"/>
                  </a:lnTo>
                  <a:lnTo>
                    <a:pt x="557" y="1721"/>
                  </a:lnTo>
                  <a:lnTo>
                    <a:pt x="485" y="1682"/>
                  </a:lnTo>
                  <a:lnTo>
                    <a:pt x="461" y="1640"/>
                  </a:lnTo>
                  <a:lnTo>
                    <a:pt x="431" y="1637"/>
                  </a:lnTo>
                  <a:lnTo>
                    <a:pt x="395" y="1646"/>
                  </a:lnTo>
                  <a:lnTo>
                    <a:pt x="338" y="1688"/>
                  </a:lnTo>
                  <a:lnTo>
                    <a:pt x="284" y="1703"/>
                  </a:lnTo>
                  <a:lnTo>
                    <a:pt x="224" y="1736"/>
                  </a:lnTo>
                  <a:lnTo>
                    <a:pt x="197" y="1736"/>
                  </a:lnTo>
                  <a:lnTo>
                    <a:pt x="152" y="1673"/>
                  </a:lnTo>
                  <a:lnTo>
                    <a:pt x="149" y="1646"/>
                  </a:lnTo>
                  <a:lnTo>
                    <a:pt x="164" y="1616"/>
                  </a:lnTo>
                  <a:lnTo>
                    <a:pt x="197" y="1574"/>
                  </a:lnTo>
                  <a:lnTo>
                    <a:pt x="197" y="1559"/>
                  </a:lnTo>
                  <a:lnTo>
                    <a:pt x="149" y="1538"/>
                  </a:lnTo>
                  <a:lnTo>
                    <a:pt x="107" y="1532"/>
                  </a:lnTo>
                  <a:lnTo>
                    <a:pt x="74" y="1532"/>
                  </a:lnTo>
                  <a:lnTo>
                    <a:pt x="56" y="1511"/>
                  </a:lnTo>
                  <a:lnTo>
                    <a:pt x="53" y="1460"/>
                  </a:lnTo>
                  <a:lnTo>
                    <a:pt x="71" y="1367"/>
                  </a:lnTo>
                  <a:lnTo>
                    <a:pt x="104" y="1355"/>
                  </a:lnTo>
                  <a:lnTo>
                    <a:pt x="125" y="1343"/>
                  </a:lnTo>
                  <a:lnTo>
                    <a:pt x="137" y="1373"/>
                  </a:lnTo>
                  <a:lnTo>
                    <a:pt x="197" y="1388"/>
                  </a:lnTo>
                  <a:lnTo>
                    <a:pt x="245" y="1379"/>
                  </a:lnTo>
                  <a:lnTo>
                    <a:pt x="251" y="1334"/>
                  </a:lnTo>
                  <a:lnTo>
                    <a:pt x="302" y="1301"/>
                  </a:lnTo>
                  <a:lnTo>
                    <a:pt x="344" y="1286"/>
                  </a:lnTo>
                  <a:lnTo>
                    <a:pt x="464" y="1238"/>
                  </a:lnTo>
                  <a:lnTo>
                    <a:pt x="470" y="1217"/>
                  </a:lnTo>
                  <a:lnTo>
                    <a:pt x="560" y="1154"/>
                  </a:lnTo>
                  <a:lnTo>
                    <a:pt x="575" y="1130"/>
                  </a:lnTo>
                  <a:lnTo>
                    <a:pt x="605" y="1151"/>
                  </a:lnTo>
                  <a:lnTo>
                    <a:pt x="629" y="1163"/>
                  </a:lnTo>
                  <a:lnTo>
                    <a:pt x="668" y="1139"/>
                  </a:lnTo>
                  <a:lnTo>
                    <a:pt x="674" y="1163"/>
                  </a:lnTo>
                  <a:lnTo>
                    <a:pt x="716" y="1181"/>
                  </a:lnTo>
                  <a:lnTo>
                    <a:pt x="704" y="1220"/>
                  </a:lnTo>
                  <a:lnTo>
                    <a:pt x="647" y="1283"/>
                  </a:lnTo>
                  <a:lnTo>
                    <a:pt x="593" y="1334"/>
                  </a:lnTo>
                  <a:lnTo>
                    <a:pt x="581" y="1370"/>
                  </a:lnTo>
                  <a:lnTo>
                    <a:pt x="593" y="1385"/>
                  </a:lnTo>
                  <a:lnTo>
                    <a:pt x="629" y="1385"/>
                  </a:lnTo>
                  <a:lnTo>
                    <a:pt x="599" y="1430"/>
                  </a:lnTo>
                  <a:lnTo>
                    <a:pt x="593" y="1460"/>
                  </a:lnTo>
                  <a:lnTo>
                    <a:pt x="566" y="1457"/>
                  </a:lnTo>
                  <a:lnTo>
                    <a:pt x="539" y="1475"/>
                  </a:lnTo>
                  <a:lnTo>
                    <a:pt x="536" y="1490"/>
                  </a:lnTo>
                  <a:lnTo>
                    <a:pt x="566" y="1490"/>
                  </a:lnTo>
                  <a:lnTo>
                    <a:pt x="611" y="1469"/>
                  </a:lnTo>
                  <a:lnTo>
                    <a:pt x="659" y="1442"/>
                  </a:lnTo>
                  <a:lnTo>
                    <a:pt x="725" y="1385"/>
                  </a:lnTo>
                  <a:lnTo>
                    <a:pt x="770" y="1385"/>
                  </a:lnTo>
                  <a:lnTo>
                    <a:pt x="845" y="1361"/>
                  </a:lnTo>
                  <a:lnTo>
                    <a:pt x="947" y="1361"/>
                  </a:lnTo>
                  <a:lnTo>
                    <a:pt x="995" y="1391"/>
                  </a:lnTo>
                  <a:lnTo>
                    <a:pt x="998" y="1412"/>
                  </a:lnTo>
                  <a:lnTo>
                    <a:pt x="1019" y="1394"/>
                  </a:lnTo>
                  <a:lnTo>
                    <a:pt x="1055" y="1427"/>
                  </a:lnTo>
                  <a:lnTo>
                    <a:pt x="1109" y="1424"/>
                  </a:lnTo>
                  <a:lnTo>
                    <a:pt x="1094" y="1469"/>
                  </a:lnTo>
                  <a:lnTo>
                    <a:pt x="1082" y="1505"/>
                  </a:lnTo>
                  <a:lnTo>
                    <a:pt x="1073" y="1535"/>
                  </a:lnTo>
                  <a:lnTo>
                    <a:pt x="1091" y="1565"/>
                  </a:lnTo>
                  <a:lnTo>
                    <a:pt x="1058" y="1580"/>
                  </a:lnTo>
                  <a:lnTo>
                    <a:pt x="1040" y="1595"/>
                  </a:lnTo>
                  <a:lnTo>
                    <a:pt x="1013" y="1583"/>
                  </a:lnTo>
                  <a:lnTo>
                    <a:pt x="1013" y="1625"/>
                  </a:lnTo>
                  <a:lnTo>
                    <a:pt x="986" y="1652"/>
                  </a:lnTo>
                  <a:lnTo>
                    <a:pt x="983" y="1670"/>
                  </a:lnTo>
                  <a:lnTo>
                    <a:pt x="1007" y="1673"/>
                  </a:lnTo>
                  <a:lnTo>
                    <a:pt x="1037" y="1667"/>
                  </a:lnTo>
                  <a:lnTo>
                    <a:pt x="1025" y="1694"/>
                  </a:lnTo>
                  <a:lnTo>
                    <a:pt x="1037" y="1709"/>
                  </a:lnTo>
                  <a:lnTo>
                    <a:pt x="1055" y="1712"/>
                  </a:lnTo>
                  <a:lnTo>
                    <a:pt x="1058" y="1727"/>
                  </a:lnTo>
                  <a:lnTo>
                    <a:pt x="1094" y="1703"/>
                  </a:lnTo>
                  <a:lnTo>
                    <a:pt x="1100" y="1676"/>
                  </a:lnTo>
                  <a:lnTo>
                    <a:pt x="1148" y="1730"/>
                  </a:lnTo>
                  <a:lnTo>
                    <a:pt x="1214" y="1736"/>
                  </a:lnTo>
                  <a:lnTo>
                    <a:pt x="1220" y="1754"/>
                  </a:lnTo>
                  <a:lnTo>
                    <a:pt x="1223" y="1781"/>
                  </a:lnTo>
                  <a:lnTo>
                    <a:pt x="1244" y="1838"/>
                  </a:lnTo>
                  <a:lnTo>
                    <a:pt x="1244" y="1856"/>
                  </a:lnTo>
                  <a:lnTo>
                    <a:pt x="1259" y="1898"/>
                  </a:lnTo>
                  <a:lnTo>
                    <a:pt x="1226" y="1883"/>
                  </a:lnTo>
                  <a:lnTo>
                    <a:pt x="1190" y="1883"/>
                  </a:lnTo>
                  <a:lnTo>
                    <a:pt x="1160" y="1898"/>
                  </a:lnTo>
                  <a:lnTo>
                    <a:pt x="1184" y="1928"/>
                  </a:lnTo>
                  <a:lnTo>
                    <a:pt x="1208" y="1931"/>
                  </a:lnTo>
                  <a:lnTo>
                    <a:pt x="1205" y="1949"/>
                  </a:lnTo>
                  <a:lnTo>
                    <a:pt x="1196" y="1982"/>
                  </a:lnTo>
                  <a:lnTo>
                    <a:pt x="1211" y="2039"/>
                  </a:lnTo>
                  <a:lnTo>
                    <a:pt x="1217" y="2072"/>
                  </a:lnTo>
                  <a:lnTo>
                    <a:pt x="1205" y="2105"/>
                  </a:lnTo>
                  <a:lnTo>
                    <a:pt x="1184" y="2150"/>
                  </a:lnTo>
                  <a:lnTo>
                    <a:pt x="1169" y="2210"/>
                  </a:lnTo>
                  <a:lnTo>
                    <a:pt x="1166" y="2246"/>
                  </a:lnTo>
                  <a:lnTo>
                    <a:pt x="1193" y="2255"/>
                  </a:lnTo>
                  <a:lnTo>
                    <a:pt x="1184" y="2285"/>
                  </a:lnTo>
                  <a:lnTo>
                    <a:pt x="1169" y="2270"/>
                  </a:lnTo>
                  <a:lnTo>
                    <a:pt x="1154" y="2261"/>
                  </a:lnTo>
                  <a:lnTo>
                    <a:pt x="1163" y="2306"/>
                  </a:lnTo>
                  <a:lnTo>
                    <a:pt x="1142" y="2312"/>
                  </a:lnTo>
                  <a:lnTo>
                    <a:pt x="1148" y="2333"/>
                  </a:lnTo>
                  <a:lnTo>
                    <a:pt x="1181" y="2306"/>
                  </a:lnTo>
                  <a:lnTo>
                    <a:pt x="1193" y="2318"/>
                  </a:lnTo>
                  <a:lnTo>
                    <a:pt x="1211" y="2297"/>
                  </a:lnTo>
                  <a:lnTo>
                    <a:pt x="1232" y="2309"/>
                  </a:lnTo>
                  <a:lnTo>
                    <a:pt x="1280" y="2267"/>
                  </a:lnTo>
                  <a:lnTo>
                    <a:pt x="1298" y="2258"/>
                  </a:lnTo>
                  <a:lnTo>
                    <a:pt x="1283" y="2294"/>
                  </a:lnTo>
                  <a:lnTo>
                    <a:pt x="1295" y="2306"/>
                  </a:lnTo>
                  <a:lnTo>
                    <a:pt x="1310" y="2297"/>
                  </a:lnTo>
                  <a:lnTo>
                    <a:pt x="1316" y="2267"/>
                  </a:lnTo>
                  <a:lnTo>
                    <a:pt x="1328" y="2279"/>
                  </a:lnTo>
                  <a:lnTo>
                    <a:pt x="1340" y="2270"/>
                  </a:lnTo>
                  <a:lnTo>
                    <a:pt x="1331" y="2249"/>
                  </a:lnTo>
                  <a:lnTo>
                    <a:pt x="1355" y="2240"/>
                  </a:lnTo>
                  <a:lnTo>
                    <a:pt x="1361" y="2261"/>
                  </a:lnTo>
                  <a:lnTo>
                    <a:pt x="1382" y="2276"/>
                  </a:lnTo>
                  <a:lnTo>
                    <a:pt x="1394" y="2270"/>
                  </a:lnTo>
                  <a:lnTo>
                    <a:pt x="1379" y="2243"/>
                  </a:lnTo>
                  <a:lnTo>
                    <a:pt x="1367" y="2228"/>
                  </a:lnTo>
                  <a:lnTo>
                    <a:pt x="1415" y="2234"/>
                  </a:lnTo>
                  <a:lnTo>
                    <a:pt x="1448" y="2249"/>
                  </a:lnTo>
                  <a:lnTo>
                    <a:pt x="1451" y="2204"/>
                  </a:lnTo>
                  <a:lnTo>
                    <a:pt x="1547" y="2228"/>
                  </a:lnTo>
                  <a:lnTo>
                    <a:pt x="1598" y="2141"/>
                  </a:lnTo>
                  <a:lnTo>
                    <a:pt x="1616" y="2060"/>
                  </a:lnTo>
                  <a:lnTo>
                    <a:pt x="1598" y="2048"/>
                  </a:lnTo>
                  <a:lnTo>
                    <a:pt x="1595" y="2027"/>
                  </a:lnTo>
                  <a:lnTo>
                    <a:pt x="1601" y="1967"/>
                  </a:lnTo>
                  <a:lnTo>
                    <a:pt x="1607" y="1898"/>
                  </a:lnTo>
                  <a:lnTo>
                    <a:pt x="1595" y="1832"/>
                  </a:lnTo>
                  <a:lnTo>
                    <a:pt x="1571" y="1802"/>
                  </a:lnTo>
                  <a:lnTo>
                    <a:pt x="1541" y="1748"/>
                  </a:lnTo>
                  <a:lnTo>
                    <a:pt x="1490" y="1616"/>
                  </a:lnTo>
                  <a:lnTo>
                    <a:pt x="1454" y="1577"/>
                  </a:lnTo>
                  <a:lnTo>
                    <a:pt x="1433" y="1544"/>
                  </a:lnTo>
                  <a:lnTo>
                    <a:pt x="1400" y="1544"/>
                  </a:lnTo>
                  <a:lnTo>
                    <a:pt x="1388" y="1508"/>
                  </a:lnTo>
                  <a:lnTo>
                    <a:pt x="1397" y="1496"/>
                  </a:lnTo>
                  <a:lnTo>
                    <a:pt x="1394" y="1460"/>
                  </a:lnTo>
                  <a:lnTo>
                    <a:pt x="1391" y="1406"/>
                  </a:lnTo>
                  <a:lnTo>
                    <a:pt x="1421" y="1391"/>
                  </a:lnTo>
                  <a:lnTo>
                    <a:pt x="1445" y="1370"/>
                  </a:lnTo>
                  <a:lnTo>
                    <a:pt x="1505" y="1370"/>
                  </a:lnTo>
                  <a:lnTo>
                    <a:pt x="1562" y="1316"/>
                  </a:lnTo>
                  <a:lnTo>
                    <a:pt x="1604" y="1304"/>
                  </a:lnTo>
                  <a:lnTo>
                    <a:pt x="1658" y="1256"/>
                  </a:lnTo>
                  <a:lnTo>
                    <a:pt x="1682" y="1247"/>
                  </a:lnTo>
                  <a:lnTo>
                    <a:pt x="1691" y="1166"/>
                  </a:lnTo>
                  <a:lnTo>
                    <a:pt x="1694" y="1142"/>
                  </a:lnTo>
                  <a:lnTo>
                    <a:pt x="1679" y="1121"/>
                  </a:lnTo>
                  <a:lnTo>
                    <a:pt x="1682" y="1097"/>
                  </a:lnTo>
                  <a:lnTo>
                    <a:pt x="1727" y="1073"/>
                  </a:lnTo>
                  <a:lnTo>
                    <a:pt x="1781" y="1025"/>
                  </a:lnTo>
                  <a:lnTo>
                    <a:pt x="1805" y="1028"/>
                  </a:lnTo>
                  <a:lnTo>
                    <a:pt x="1829" y="1004"/>
                  </a:lnTo>
                  <a:lnTo>
                    <a:pt x="1832" y="974"/>
                  </a:lnTo>
                  <a:lnTo>
                    <a:pt x="1862" y="974"/>
                  </a:lnTo>
                  <a:lnTo>
                    <a:pt x="1901" y="953"/>
                  </a:lnTo>
                  <a:lnTo>
                    <a:pt x="1940" y="899"/>
                  </a:lnTo>
                  <a:lnTo>
                    <a:pt x="1991" y="842"/>
                  </a:lnTo>
                  <a:lnTo>
                    <a:pt x="1976" y="893"/>
                  </a:lnTo>
                  <a:lnTo>
                    <a:pt x="1988" y="905"/>
                  </a:lnTo>
                  <a:lnTo>
                    <a:pt x="2021" y="851"/>
                  </a:lnTo>
                  <a:lnTo>
                    <a:pt x="2036" y="863"/>
                  </a:lnTo>
                  <a:lnTo>
                    <a:pt x="2036" y="899"/>
                  </a:lnTo>
                  <a:lnTo>
                    <a:pt x="2036" y="926"/>
                  </a:lnTo>
                  <a:lnTo>
                    <a:pt x="2075" y="926"/>
                  </a:lnTo>
                  <a:lnTo>
                    <a:pt x="2129" y="941"/>
                  </a:lnTo>
                  <a:lnTo>
                    <a:pt x="2198" y="932"/>
                  </a:lnTo>
                  <a:lnTo>
                    <a:pt x="2267" y="911"/>
                  </a:lnTo>
                  <a:lnTo>
                    <a:pt x="2315" y="869"/>
                  </a:lnTo>
                  <a:lnTo>
                    <a:pt x="2390" y="818"/>
                  </a:lnTo>
                  <a:lnTo>
                    <a:pt x="2438" y="770"/>
                  </a:lnTo>
                  <a:lnTo>
                    <a:pt x="2480" y="698"/>
                  </a:lnTo>
                  <a:lnTo>
                    <a:pt x="2534" y="647"/>
                  </a:lnTo>
                  <a:lnTo>
                    <a:pt x="2552" y="617"/>
                  </a:lnTo>
                  <a:lnTo>
                    <a:pt x="2573" y="575"/>
                  </a:lnTo>
                  <a:lnTo>
                    <a:pt x="2597" y="536"/>
                  </a:lnTo>
                  <a:lnTo>
                    <a:pt x="2741" y="383"/>
                  </a:lnTo>
                  <a:lnTo>
                    <a:pt x="2768" y="347"/>
                  </a:lnTo>
                  <a:lnTo>
                    <a:pt x="2774" y="320"/>
                  </a:lnTo>
                  <a:lnTo>
                    <a:pt x="2789" y="236"/>
                  </a:lnTo>
                  <a:lnTo>
                    <a:pt x="2807" y="209"/>
                  </a:lnTo>
                  <a:lnTo>
                    <a:pt x="2840" y="176"/>
                  </a:lnTo>
                  <a:lnTo>
                    <a:pt x="2855" y="155"/>
                  </a:lnTo>
                  <a:lnTo>
                    <a:pt x="2855" y="128"/>
                  </a:lnTo>
                  <a:lnTo>
                    <a:pt x="2864" y="101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Freeform 41"/>
            <p:cNvSpPr>
              <a:spLocks/>
            </p:cNvSpPr>
            <p:nvPr/>
          </p:nvSpPr>
          <p:spPr bwMode="ltGray">
            <a:xfrm>
              <a:off x="1460" y="2224"/>
              <a:ext cx="32" cy="52"/>
            </a:xfrm>
            <a:custGeom>
              <a:avLst/>
              <a:gdLst>
                <a:gd name="T0" fmla="*/ 3 w 32"/>
                <a:gd name="T1" fmla="*/ 46 h 52"/>
                <a:gd name="T2" fmla="*/ 0 w 32"/>
                <a:gd name="T3" fmla="*/ 19 h 52"/>
                <a:gd name="T4" fmla="*/ 24 w 32"/>
                <a:gd name="T5" fmla="*/ 4 h 52"/>
                <a:gd name="T6" fmla="*/ 21 w 32"/>
                <a:gd name="T7" fmla="*/ 52 h 52"/>
                <a:gd name="T8" fmla="*/ 3 w 3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2">
                  <a:moveTo>
                    <a:pt x="3" y="46"/>
                  </a:moveTo>
                  <a:cubicBezTo>
                    <a:pt x="6" y="37"/>
                    <a:pt x="0" y="19"/>
                    <a:pt x="0" y="19"/>
                  </a:cubicBezTo>
                  <a:cubicBezTo>
                    <a:pt x="6" y="2"/>
                    <a:pt x="5" y="0"/>
                    <a:pt x="24" y="4"/>
                  </a:cubicBezTo>
                  <a:cubicBezTo>
                    <a:pt x="30" y="22"/>
                    <a:pt x="32" y="35"/>
                    <a:pt x="21" y="52"/>
                  </a:cubicBezTo>
                  <a:cubicBezTo>
                    <a:pt x="0" y="47"/>
                    <a:pt x="9" y="34"/>
                    <a:pt x="3" y="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Freeform 42"/>
            <p:cNvSpPr>
              <a:spLocks/>
            </p:cNvSpPr>
            <p:nvPr/>
          </p:nvSpPr>
          <p:spPr bwMode="ltGray">
            <a:xfrm>
              <a:off x="1117" y="2458"/>
              <a:ext cx="118" cy="46"/>
            </a:xfrm>
            <a:custGeom>
              <a:avLst/>
              <a:gdLst>
                <a:gd name="T0" fmla="*/ 16 w 118"/>
                <a:gd name="T1" fmla="*/ 10 h 46"/>
                <a:gd name="T2" fmla="*/ 52 w 118"/>
                <a:gd name="T3" fmla="*/ 1 h 46"/>
                <a:gd name="T4" fmla="*/ 91 w 118"/>
                <a:gd name="T5" fmla="*/ 7 h 46"/>
                <a:gd name="T6" fmla="*/ 106 w 118"/>
                <a:gd name="T7" fmla="*/ 19 h 46"/>
                <a:gd name="T8" fmla="*/ 88 w 118"/>
                <a:gd name="T9" fmla="*/ 46 h 46"/>
                <a:gd name="T10" fmla="*/ 13 w 118"/>
                <a:gd name="T11" fmla="*/ 43 h 46"/>
                <a:gd name="T12" fmla="*/ 7 w 118"/>
                <a:gd name="T13" fmla="*/ 19 h 46"/>
                <a:gd name="T14" fmla="*/ 16 w 118"/>
                <a:gd name="T1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16" y="10"/>
                  </a:moveTo>
                  <a:cubicBezTo>
                    <a:pt x="31" y="15"/>
                    <a:pt x="38" y="6"/>
                    <a:pt x="52" y="1"/>
                  </a:cubicBezTo>
                  <a:cubicBezTo>
                    <a:pt x="65" y="2"/>
                    <a:pt x="80" y="0"/>
                    <a:pt x="91" y="7"/>
                  </a:cubicBezTo>
                  <a:cubicBezTo>
                    <a:pt x="118" y="25"/>
                    <a:pt x="77" y="9"/>
                    <a:pt x="106" y="19"/>
                  </a:cubicBezTo>
                  <a:cubicBezTo>
                    <a:pt x="103" y="34"/>
                    <a:pt x="103" y="41"/>
                    <a:pt x="88" y="46"/>
                  </a:cubicBezTo>
                  <a:cubicBezTo>
                    <a:pt x="63" y="45"/>
                    <a:pt x="38" y="46"/>
                    <a:pt x="13" y="43"/>
                  </a:cubicBezTo>
                  <a:cubicBezTo>
                    <a:pt x="0" y="42"/>
                    <a:pt x="2" y="27"/>
                    <a:pt x="7" y="19"/>
                  </a:cubicBezTo>
                  <a:cubicBezTo>
                    <a:pt x="18" y="0"/>
                    <a:pt x="16" y="29"/>
                    <a:pt x="16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ltGray">
            <a:xfrm>
              <a:off x="3191" y="110"/>
              <a:ext cx="39" cy="285"/>
            </a:xfrm>
            <a:custGeom>
              <a:avLst/>
              <a:gdLst>
                <a:gd name="T0" fmla="*/ 39 w 39"/>
                <a:gd name="T1" fmla="*/ 285 h 285"/>
                <a:gd name="T2" fmla="*/ 15 w 39"/>
                <a:gd name="T3" fmla="*/ 243 h 285"/>
                <a:gd name="T4" fmla="*/ 9 w 39"/>
                <a:gd name="T5" fmla="*/ 201 h 285"/>
                <a:gd name="T6" fmla="*/ 0 w 39"/>
                <a:gd name="T7" fmla="*/ 165 h 285"/>
                <a:gd name="T8" fmla="*/ 9 w 39"/>
                <a:gd name="T9" fmla="*/ 132 h 285"/>
                <a:gd name="T10" fmla="*/ 18 w 39"/>
                <a:gd name="T11" fmla="*/ 84 h 285"/>
                <a:gd name="T12" fmla="*/ 12 w 39"/>
                <a:gd name="T13" fmla="*/ 39 h 285"/>
                <a:gd name="T14" fmla="*/ 15 w 39"/>
                <a:gd name="T1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5">
                  <a:moveTo>
                    <a:pt x="39" y="285"/>
                  </a:moveTo>
                  <a:lnTo>
                    <a:pt x="15" y="243"/>
                  </a:lnTo>
                  <a:lnTo>
                    <a:pt x="9" y="201"/>
                  </a:lnTo>
                  <a:lnTo>
                    <a:pt x="0" y="165"/>
                  </a:lnTo>
                  <a:lnTo>
                    <a:pt x="9" y="132"/>
                  </a:lnTo>
                  <a:lnTo>
                    <a:pt x="18" y="84"/>
                  </a:lnTo>
                  <a:lnTo>
                    <a:pt x="12" y="39"/>
                  </a:lnTo>
                  <a:lnTo>
                    <a:pt x="15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ltGray">
            <a:xfrm>
              <a:off x="3185" y="-1"/>
              <a:ext cx="225" cy="399"/>
            </a:xfrm>
            <a:custGeom>
              <a:avLst/>
              <a:gdLst>
                <a:gd name="T0" fmla="*/ 45 w 225"/>
                <a:gd name="T1" fmla="*/ 399 h 399"/>
                <a:gd name="T2" fmla="*/ 21 w 225"/>
                <a:gd name="T3" fmla="*/ 351 h 399"/>
                <a:gd name="T4" fmla="*/ 15 w 225"/>
                <a:gd name="T5" fmla="*/ 303 h 399"/>
                <a:gd name="T6" fmla="*/ 0 w 225"/>
                <a:gd name="T7" fmla="*/ 273 h 399"/>
                <a:gd name="T8" fmla="*/ 18 w 225"/>
                <a:gd name="T9" fmla="*/ 231 h 399"/>
                <a:gd name="T10" fmla="*/ 21 w 225"/>
                <a:gd name="T11" fmla="*/ 207 h 399"/>
                <a:gd name="T12" fmla="*/ 18 w 225"/>
                <a:gd name="T13" fmla="*/ 168 h 399"/>
                <a:gd name="T14" fmla="*/ 15 w 225"/>
                <a:gd name="T15" fmla="*/ 135 h 399"/>
                <a:gd name="T16" fmla="*/ 24 w 225"/>
                <a:gd name="T17" fmla="*/ 99 h 399"/>
                <a:gd name="T18" fmla="*/ 39 w 225"/>
                <a:gd name="T19" fmla="*/ 36 h 399"/>
                <a:gd name="T20" fmla="*/ 39 w 225"/>
                <a:gd name="T21" fmla="*/ 3 h 399"/>
                <a:gd name="T22" fmla="*/ 90 w 225"/>
                <a:gd name="T23" fmla="*/ 0 h 399"/>
                <a:gd name="T24" fmla="*/ 84 w 225"/>
                <a:gd name="T25" fmla="*/ 24 h 399"/>
                <a:gd name="T26" fmla="*/ 99 w 225"/>
                <a:gd name="T27" fmla="*/ 96 h 399"/>
                <a:gd name="T28" fmla="*/ 114 w 225"/>
                <a:gd name="T29" fmla="*/ 129 h 399"/>
                <a:gd name="T30" fmla="*/ 138 w 225"/>
                <a:gd name="T31" fmla="*/ 150 h 399"/>
                <a:gd name="T32" fmla="*/ 153 w 225"/>
                <a:gd name="T33" fmla="*/ 168 h 399"/>
                <a:gd name="T34" fmla="*/ 162 w 225"/>
                <a:gd name="T35" fmla="*/ 186 h 399"/>
                <a:gd name="T36" fmla="*/ 162 w 225"/>
                <a:gd name="T37" fmla="*/ 213 h 399"/>
                <a:gd name="T38" fmla="*/ 177 w 225"/>
                <a:gd name="T39" fmla="*/ 231 h 399"/>
                <a:gd name="T40" fmla="*/ 198 w 225"/>
                <a:gd name="T41" fmla="*/ 234 h 399"/>
                <a:gd name="T42" fmla="*/ 204 w 225"/>
                <a:gd name="T43" fmla="*/ 258 h 399"/>
                <a:gd name="T44" fmla="*/ 216 w 225"/>
                <a:gd name="T45" fmla="*/ 294 h 399"/>
                <a:gd name="T46" fmla="*/ 225 w 225"/>
                <a:gd name="T47" fmla="*/ 318 h 399"/>
                <a:gd name="T48" fmla="*/ 216 w 225"/>
                <a:gd name="T49" fmla="*/ 345 h 399"/>
                <a:gd name="T50" fmla="*/ 207 w 225"/>
                <a:gd name="T51" fmla="*/ 363 h 399"/>
                <a:gd name="T52" fmla="*/ 204 w 225"/>
                <a:gd name="T53" fmla="*/ 324 h 399"/>
                <a:gd name="T54" fmla="*/ 186 w 225"/>
                <a:gd name="T55" fmla="*/ 282 h 399"/>
                <a:gd name="T56" fmla="*/ 126 w 225"/>
                <a:gd name="T57" fmla="*/ 267 h 399"/>
                <a:gd name="T58" fmla="*/ 105 w 225"/>
                <a:gd name="T59" fmla="*/ 246 h 399"/>
                <a:gd name="T60" fmla="*/ 87 w 225"/>
                <a:gd name="T61" fmla="*/ 264 h 399"/>
                <a:gd name="T62" fmla="*/ 69 w 225"/>
                <a:gd name="T63" fmla="*/ 294 h 399"/>
                <a:gd name="T64" fmla="*/ 63 w 225"/>
                <a:gd name="T65" fmla="*/ 324 h 399"/>
                <a:gd name="T66" fmla="*/ 60 w 225"/>
                <a:gd name="T67" fmla="*/ 354 h 399"/>
                <a:gd name="T68" fmla="*/ 48 w 225"/>
                <a:gd name="T69" fmla="*/ 381 h 399"/>
                <a:gd name="T70" fmla="*/ 45 w 225"/>
                <a:gd name="T7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399">
                  <a:moveTo>
                    <a:pt x="45" y="399"/>
                  </a:moveTo>
                  <a:lnTo>
                    <a:pt x="21" y="351"/>
                  </a:lnTo>
                  <a:lnTo>
                    <a:pt x="15" y="303"/>
                  </a:lnTo>
                  <a:lnTo>
                    <a:pt x="0" y="273"/>
                  </a:lnTo>
                  <a:lnTo>
                    <a:pt x="18" y="231"/>
                  </a:lnTo>
                  <a:lnTo>
                    <a:pt x="21" y="207"/>
                  </a:lnTo>
                  <a:lnTo>
                    <a:pt x="18" y="168"/>
                  </a:lnTo>
                  <a:lnTo>
                    <a:pt x="15" y="135"/>
                  </a:lnTo>
                  <a:lnTo>
                    <a:pt x="24" y="99"/>
                  </a:lnTo>
                  <a:lnTo>
                    <a:pt x="39" y="36"/>
                  </a:lnTo>
                  <a:lnTo>
                    <a:pt x="39" y="3"/>
                  </a:lnTo>
                  <a:lnTo>
                    <a:pt x="90" y="0"/>
                  </a:lnTo>
                  <a:lnTo>
                    <a:pt x="84" y="24"/>
                  </a:lnTo>
                  <a:lnTo>
                    <a:pt x="99" y="96"/>
                  </a:lnTo>
                  <a:lnTo>
                    <a:pt x="114" y="129"/>
                  </a:lnTo>
                  <a:lnTo>
                    <a:pt x="138" y="150"/>
                  </a:lnTo>
                  <a:lnTo>
                    <a:pt x="153" y="168"/>
                  </a:lnTo>
                  <a:lnTo>
                    <a:pt x="162" y="186"/>
                  </a:lnTo>
                  <a:lnTo>
                    <a:pt x="162" y="213"/>
                  </a:lnTo>
                  <a:lnTo>
                    <a:pt x="177" y="231"/>
                  </a:lnTo>
                  <a:lnTo>
                    <a:pt x="198" y="234"/>
                  </a:lnTo>
                  <a:lnTo>
                    <a:pt x="204" y="258"/>
                  </a:lnTo>
                  <a:lnTo>
                    <a:pt x="216" y="294"/>
                  </a:lnTo>
                  <a:lnTo>
                    <a:pt x="225" y="318"/>
                  </a:lnTo>
                  <a:lnTo>
                    <a:pt x="216" y="345"/>
                  </a:lnTo>
                  <a:lnTo>
                    <a:pt x="207" y="363"/>
                  </a:lnTo>
                  <a:lnTo>
                    <a:pt x="204" y="324"/>
                  </a:lnTo>
                  <a:lnTo>
                    <a:pt x="186" y="282"/>
                  </a:lnTo>
                  <a:lnTo>
                    <a:pt x="126" y="267"/>
                  </a:lnTo>
                  <a:lnTo>
                    <a:pt x="105" y="246"/>
                  </a:lnTo>
                  <a:lnTo>
                    <a:pt x="87" y="264"/>
                  </a:lnTo>
                  <a:lnTo>
                    <a:pt x="69" y="294"/>
                  </a:lnTo>
                  <a:lnTo>
                    <a:pt x="63" y="324"/>
                  </a:lnTo>
                  <a:lnTo>
                    <a:pt x="60" y="354"/>
                  </a:lnTo>
                  <a:lnTo>
                    <a:pt x="48" y="381"/>
                  </a:lnTo>
                  <a:lnTo>
                    <a:pt x="45" y="3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Freeform 45"/>
            <p:cNvSpPr>
              <a:spLocks/>
            </p:cNvSpPr>
            <p:nvPr/>
          </p:nvSpPr>
          <p:spPr bwMode="ltGray">
            <a:xfrm>
              <a:off x="4130" y="215"/>
              <a:ext cx="116" cy="123"/>
            </a:xfrm>
            <a:custGeom>
              <a:avLst/>
              <a:gdLst>
                <a:gd name="T0" fmla="*/ 0 w 116"/>
                <a:gd name="T1" fmla="*/ 120 h 123"/>
                <a:gd name="T2" fmla="*/ 30 w 116"/>
                <a:gd name="T3" fmla="*/ 75 h 123"/>
                <a:gd name="T4" fmla="*/ 111 w 116"/>
                <a:gd name="T5" fmla="*/ 0 h 123"/>
                <a:gd name="T6" fmla="*/ 105 w 116"/>
                <a:gd name="T7" fmla="*/ 42 h 123"/>
                <a:gd name="T8" fmla="*/ 24 w 116"/>
                <a:gd name="T9" fmla="*/ 123 h 123"/>
                <a:gd name="T10" fmla="*/ 0 w 116"/>
                <a:gd name="T11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3">
                  <a:moveTo>
                    <a:pt x="0" y="120"/>
                  </a:moveTo>
                  <a:cubicBezTo>
                    <a:pt x="9" y="94"/>
                    <a:pt x="14" y="99"/>
                    <a:pt x="30" y="75"/>
                  </a:cubicBezTo>
                  <a:cubicBezTo>
                    <a:pt x="54" y="38"/>
                    <a:pt x="62" y="8"/>
                    <a:pt x="111" y="0"/>
                  </a:cubicBezTo>
                  <a:cubicBezTo>
                    <a:pt x="116" y="15"/>
                    <a:pt x="110" y="27"/>
                    <a:pt x="105" y="42"/>
                  </a:cubicBezTo>
                  <a:cubicBezTo>
                    <a:pt x="91" y="84"/>
                    <a:pt x="58" y="100"/>
                    <a:pt x="24" y="123"/>
                  </a:cubicBezTo>
                  <a:cubicBezTo>
                    <a:pt x="16" y="122"/>
                    <a:pt x="0" y="120"/>
                    <a:pt x="0" y="1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94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685800" y="1636713"/>
            <a:ext cx="7772400" cy="24669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5" name="Rectangle 47"/>
          <p:cNvSpPr>
            <a:spLocks noGrp="1" noChangeArrowheads="1"/>
          </p:cNvSpPr>
          <p:nvPr>
            <p:ph type="subTitle" idx="1"/>
          </p:nvPr>
        </p:nvSpPr>
        <p:spPr>
          <a:xfrm>
            <a:off x="2044700" y="4327525"/>
            <a:ext cx="6400800" cy="175260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6" name="Rectangle 4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7" name="Rectangle 4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8" name="Rectangle 5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BF444B-7572-4EDA-894D-B9D04BBCB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BB799-FBCB-4745-B8B5-139B76BCC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F4C5E-EA67-4A0D-95AE-1DA9356DB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342B5E-BA46-4D9A-835E-585C95009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5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2FCC84-D357-4DA9-8BAA-10EDB7AA4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FC304-1756-494C-BAF1-1C43E8A3A6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1B995-0052-475B-89E6-0004AFB42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2FD27-E019-4DA5-A917-46A06FBAF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0529-AA2E-4B64-B57C-F87F1DCD2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92EC-18D1-4E2B-9C55-1BD06B863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07BF8-3443-4CC8-9E4C-41B8AC2E1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8C80-8C11-452A-BE75-AF4204350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F1F1-C744-4084-981C-6D3D7872D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6740525" cy="6562725"/>
            <a:chOff x="0" y="-1"/>
            <a:chExt cx="4246" cy="4134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2991" y="453"/>
              <a:ext cx="783" cy="707"/>
            </a:xfrm>
            <a:custGeom>
              <a:avLst/>
              <a:gdLst>
                <a:gd name="T0" fmla="*/ 295 w 783"/>
                <a:gd name="T1" fmla="*/ 64 h 707"/>
                <a:gd name="T2" fmla="*/ 391 w 783"/>
                <a:gd name="T3" fmla="*/ 164 h 707"/>
                <a:gd name="T4" fmla="*/ 475 w 783"/>
                <a:gd name="T5" fmla="*/ 216 h 707"/>
                <a:gd name="T6" fmla="*/ 523 w 783"/>
                <a:gd name="T7" fmla="*/ 224 h 707"/>
                <a:gd name="T8" fmla="*/ 583 w 783"/>
                <a:gd name="T9" fmla="*/ 240 h 707"/>
                <a:gd name="T10" fmla="*/ 659 w 783"/>
                <a:gd name="T11" fmla="*/ 168 h 707"/>
                <a:gd name="T12" fmla="*/ 663 w 783"/>
                <a:gd name="T13" fmla="*/ 292 h 707"/>
                <a:gd name="T14" fmla="*/ 679 w 783"/>
                <a:gd name="T15" fmla="*/ 332 h 707"/>
                <a:gd name="T16" fmla="*/ 755 w 783"/>
                <a:gd name="T17" fmla="*/ 316 h 707"/>
                <a:gd name="T18" fmla="*/ 783 w 783"/>
                <a:gd name="T19" fmla="*/ 264 h 707"/>
                <a:gd name="T20" fmla="*/ 751 w 783"/>
                <a:gd name="T21" fmla="*/ 320 h 707"/>
                <a:gd name="T22" fmla="*/ 695 w 783"/>
                <a:gd name="T23" fmla="*/ 364 h 707"/>
                <a:gd name="T24" fmla="*/ 643 w 783"/>
                <a:gd name="T25" fmla="*/ 388 h 707"/>
                <a:gd name="T26" fmla="*/ 579 w 783"/>
                <a:gd name="T27" fmla="*/ 408 h 707"/>
                <a:gd name="T28" fmla="*/ 495 w 783"/>
                <a:gd name="T29" fmla="*/ 448 h 707"/>
                <a:gd name="T30" fmla="*/ 439 w 783"/>
                <a:gd name="T31" fmla="*/ 520 h 707"/>
                <a:gd name="T32" fmla="*/ 439 w 783"/>
                <a:gd name="T33" fmla="*/ 592 h 707"/>
                <a:gd name="T34" fmla="*/ 371 w 783"/>
                <a:gd name="T35" fmla="*/ 564 h 707"/>
                <a:gd name="T36" fmla="*/ 291 w 783"/>
                <a:gd name="T37" fmla="*/ 516 h 707"/>
                <a:gd name="T38" fmla="*/ 213 w 783"/>
                <a:gd name="T39" fmla="*/ 503 h 707"/>
                <a:gd name="T40" fmla="*/ 147 w 783"/>
                <a:gd name="T41" fmla="*/ 551 h 707"/>
                <a:gd name="T42" fmla="*/ 108 w 783"/>
                <a:gd name="T43" fmla="*/ 506 h 707"/>
                <a:gd name="T44" fmla="*/ 66 w 783"/>
                <a:gd name="T45" fmla="*/ 554 h 707"/>
                <a:gd name="T46" fmla="*/ 117 w 783"/>
                <a:gd name="T47" fmla="*/ 578 h 707"/>
                <a:gd name="T48" fmla="*/ 162 w 783"/>
                <a:gd name="T49" fmla="*/ 617 h 707"/>
                <a:gd name="T50" fmla="*/ 162 w 783"/>
                <a:gd name="T51" fmla="*/ 650 h 707"/>
                <a:gd name="T52" fmla="*/ 114 w 783"/>
                <a:gd name="T53" fmla="*/ 632 h 707"/>
                <a:gd name="T54" fmla="*/ 90 w 783"/>
                <a:gd name="T55" fmla="*/ 683 h 707"/>
                <a:gd name="T56" fmla="*/ 42 w 783"/>
                <a:gd name="T57" fmla="*/ 707 h 707"/>
                <a:gd name="T58" fmla="*/ 27 w 783"/>
                <a:gd name="T59" fmla="*/ 665 h 707"/>
                <a:gd name="T60" fmla="*/ 45 w 783"/>
                <a:gd name="T61" fmla="*/ 608 h 707"/>
                <a:gd name="T62" fmla="*/ 0 w 783"/>
                <a:gd name="T63" fmla="*/ 557 h 707"/>
                <a:gd name="T64" fmla="*/ 6 w 783"/>
                <a:gd name="T65" fmla="*/ 509 h 707"/>
                <a:gd name="T66" fmla="*/ 39 w 783"/>
                <a:gd name="T67" fmla="*/ 473 h 707"/>
                <a:gd name="T68" fmla="*/ 81 w 783"/>
                <a:gd name="T69" fmla="*/ 437 h 707"/>
                <a:gd name="T70" fmla="*/ 72 w 783"/>
                <a:gd name="T71" fmla="*/ 371 h 707"/>
                <a:gd name="T72" fmla="*/ 123 w 783"/>
                <a:gd name="T73" fmla="*/ 398 h 707"/>
                <a:gd name="T74" fmla="*/ 156 w 783"/>
                <a:gd name="T75" fmla="*/ 401 h 707"/>
                <a:gd name="T76" fmla="*/ 183 w 783"/>
                <a:gd name="T77" fmla="*/ 356 h 707"/>
                <a:gd name="T78" fmla="*/ 189 w 783"/>
                <a:gd name="T79" fmla="*/ 290 h 707"/>
                <a:gd name="T80" fmla="*/ 210 w 783"/>
                <a:gd name="T81" fmla="*/ 215 h 707"/>
                <a:gd name="T82" fmla="*/ 225 w 783"/>
                <a:gd name="T83" fmla="*/ 152 h 707"/>
                <a:gd name="T84" fmla="*/ 201 w 783"/>
                <a:gd name="T85" fmla="*/ 83 h 707"/>
                <a:gd name="T86" fmla="*/ 195 w 783"/>
                <a:gd name="T87" fmla="*/ 17 h 707"/>
                <a:gd name="T88" fmla="*/ 235 w 783"/>
                <a:gd name="T8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707">
                  <a:moveTo>
                    <a:pt x="235" y="0"/>
                  </a:moveTo>
                  <a:lnTo>
                    <a:pt x="295" y="64"/>
                  </a:lnTo>
                  <a:lnTo>
                    <a:pt x="343" y="124"/>
                  </a:lnTo>
                  <a:lnTo>
                    <a:pt x="391" y="164"/>
                  </a:lnTo>
                  <a:lnTo>
                    <a:pt x="451" y="200"/>
                  </a:lnTo>
                  <a:lnTo>
                    <a:pt x="475" y="216"/>
                  </a:lnTo>
                  <a:lnTo>
                    <a:pt x="499" y="208"/>
                  </a:lnTo>
                  <a:lnTo>
                    <a:pt x="523" y="224"/>
                  </a:lnTo>
                  <a:lnTo>
                    <a:pt x="547" y="236"/>
                  </a:lnTo>
                  <a:lnTo>
                    <a:pt x="583" y="240"/>
                  </a:lnTo>
                  <a:lnTo>
                    <a:pt x="631" y="196"/>
                  </a:lnTo>
                  <a:lnTo>
                    <a:pt x="659" y="168"/>
                  </a:lnTo>
                  <a:lnTo>
                    <a:pt x="627" y="264"/>
                  </a:lnTo>
                  <a:lnTo>
                    <a:pt x="663" y="292"/>
                  </a:lnTo>
                  <a:lnTo>
                    <a:pt x="659" y="316"/>
                  </a:lnTo>
                  <a:lnTo>
                    <a:pt x="679" y="332"/>
                  </a:lnTo>
                  <a:lnTo>
                    <a:pt x="727" y="312"/>
                  </a:lnTo>
                  <a:lnTo>
                    <a:pt x="755" y="316"/>
                  </a:lnTo>
                  <a:lnTo>
                    <a:pt x="763" y="288"/>
                  </a:lnTo>
                  <a:lnTo>
                    <a:pt x="783" y="264"/>
                  </a:lnTo>
                  <a:lnTo>
                    <a:pt x="783" y="288"/>
                  </a:lnTo>
                  <a:lnTo>
                    <a:pt x="751" y="320"/>
                  </a:lnTo>
                  <a:lnTo>
                    <a:pt x="703" y="340"/>
                  </a:lnTo>
                  <a:lnTo>
                    <a:pt x="695" y="364"/>
                  </a:lnTo>
                  <a:lnTo>
                    <a:pt x="667" y="368"/>
                  </a:lnTo>
                  <a:lnTo>
                    <a:pt x="643" y="388"/>
                  </a:lnTo>
                  <a:lnTo>
                    <a:pt x="607" y="408"/>
                  </a:lnTo>
                  <a:lnTo>
                    <a:pt x="579" y="408"/>
                  </a:lnTo>
                  <a:lnTo>
                    <a:pt x="543" y="408"/>
                  </a:lnTo>
                  <a:lnTo>
                    <a:pt x="495" y="448"/>
                  </a:lnTo>
                  <a:lnTo>
                    <a:pt x="451" y="492"/>
                  </a:lnTo>
                  <a:lnTo>
                    <a:pt x="439" y="520"/>
                  </a:lnTo>
                  <a:lnTo>
                    <a:pt x="443" y="576"/>
                  </a:lnTo>
                  <a:lnTo>
                    <a:pt x="439" y="592"/>
                  </a:lnTo>
                  <a:lnTo>
                    <a:pt x="407" y="572"/>
                  </a:lnTo>
                  <a:lnTo>
                    <a:pt x="371" y="564"/>
                  </a:lnTo>
                  <a:lnTo>
                    <a:pt x="331" y="544"/>
                  </a:lnTo>
                  <a:lnTo>
                    <a:pt x="291" y="516"/>
                  </a:lnTo>
                  <a:lnTo>
                    <a:pt x="251" y="500"/>
                  </a:lnTo>
                  <a:lnTo>
                    <a:pt x="213" y="503"/>
                  </a:lnTo>
                  <a:lnTo>
                    <a:pt x="177" y="518"/>
                  </a:lnTo>
                  <a:lnTo>
                    <a:pt x="147" y="551"/>
                  </a:lnTo>
                  <a:lnTo>
                    <a:pt x="132" y="524"/>
                  </a:lnTo>
                  <a:lnTo>
                    <a:pt x="108" y="506"/>
                  </a:lnTo>
                  <a:lnTo>
                    <a:pt x="72" y="524"/>
                  </a:lnTo>
                  <a:lnTo>
                    <a:pt x="66" y="554"/>
                  </a:lnTo>
                  <a:lnTo>
                    <a:pt x="81" y="578"/>
                  </a:lnTo>
                  <a:lnTo>
                    <a:pt x="117" y="578"/>
                  </a:lnTo>
                  <a:lnTo>
                    <a:pt x="141" y="605"/>
                  </a:lnTo>
                  <a:lnTo>
                    <a:pt x="162" y="617"/>
                  </a:lnTo>
                  <a:lnTo>
                    <a:pt x="180" y="629"/>
                  </a:lnTo>
                  <a:lnTo>
                    <a:pt x="162" y="650"/>
                  </a:lnTo>
                  <a:lnTo>
                    <a:pt x="138" y="647"/>
                  </a:lnTo>
                  <a:lnTo>
                    <a:pt x="114" y="632"/>
                  </a:lnTo>
                  <a:lnTo>
                    <a:pt x="99" y="656"/>
                  </a:lnTo>
                  <a:lnTo>
                    <a:pt x="90" y="683"/>
                  </a:lnTo>
                  <a:lnTo>
                    <a:pt x="63" y="695"/>
                  </a:lnTo>
                  <a:lnTo>
                    <a:pt x="42" y="707"/>
                  </a:lnTo>
                  <a:lnTo>
                    <a:pt x="24" y="692"/>
                  </a:lnTo>
                  <a:lnTo>
                    <a:pt x="27" y="665"/>
                  </a:lnTo>
                  <a:lnTo>
                    <a:pt x="45" y="635"/>
                  </a:lnTo>
                  <a:lnTo>
                    <a:pt x="45" y="608"/>
                  </a:lnTo>
                  <a:lnTo>
                    <a:pt x="15" y="59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6" y="509"/>
                  </a:lnTo>
                  <a:lnTo>
                    <a:pt x="15" y="491"/>
                  </a:lnTo>
                  <a:lnTo>
                    <a:pt x="39" y="473"/>
                  </a:lnTo>
                  <a:lnTo>
                    <a:pt x="60" y="458"/>
                  </a:lnTo>
                  <a:lnTo>
                    <a:pt x="81" y="437"/>
                  </a:lnTo>
                  <a:lnTo>
                    <a:pt x="51" y="392"/>
                  </a:lnTo>
                  <a:lnTo>
                    <a:pt x="72" y="371"/>
                  </a:lnTo>
                  <a:lnTo>
                    <a:pt x="93" y="383"/>
                  </a:lnTo>
                  <a:lnTo>
                    <a:pt x="123" y="398"/>
                  </a:lnTo>
                  <a:lnTo>
                    <a:pt x="144" y="392"/>
                  </a:lnTo>
                  <a:lnTo>
                    <a:pt x="156" y="401"/>
                  </a:lnTo>
                  <a:lnTo>
                    <a:pt x="180" y="389"/>
                  </a:lnTo>
                  <a:lnTo>
                    <a:pt x="183" y="356"/>
                  </a:lnTo>
                  <a:lnTo>
                    <a:pt x="180" y="311"/>
                  </a:lnTo>
                  <a:lnTo>
                    <a:pt x="189" y="290"/>
                  </a:lnTo>
                  <a:lnTo>
                    <a:pt x="213" y="263"/>
                  </a:lnTo>
                  <a:lnTo>
                    <a:pt x="210" y="215"/>
                  </a:lnTo>
                  <a:lnTo>
                    <a:pt x="219" y="182"/>
                  </a:lnTo>
                  <a:lnTo>
                    <a:pt x="225" y="152"/>
                  </a:lnTo>
                  <a:lnTo>
                    <a:pt x="216" y="125"/>
                  </a:lnTo>
                  <a:lnTo>
                    <a:pt x="201" y="83"/>
                  </a:lnTo>
                  <a:lnTo>
                    <a:pt x="195" y="47"/>
                  </a:lnTo>
                  <a:lnTo>
                    <a:pt x="195" y="17"/>
                  </a:lnTo>
                  <a:lnTo>
                    <a:pt x="219" y="2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ltGray">
            <a:xfrm>
              <a:off x="2940" y="1014"/>
              <a:ext cx="24" cy="50"/>
            </a:xfrm>
            <a:custGeom>
              <a:avLst/>
              <a:gdLst>
                <a:gd name="T0" fmla="*/ 3 w 24"/>
                <a:gd name="T1" fmla="*/ 8 h 50"/>
                <a:gd name="T2" fmla="*/ 24 w 24"/>
                <a:gd name="T3" fmla="*/ 14 h 50"/>
                <a:gd name="T4" fmla="*/ 15 w 24"/>
                <a:gd name="T5" fmla="*/ 50 h 50"/>
                <a:gd name="T6" fmla="*/ 6 w 24"/>
                <a:gd name="T7" fmla="*/ 47 h 50"/>
                <a:gd name="T8" fmla="*/ 0 w 24"/>
                <a:gd name="T9" fmla="*/ 29 h 50"/>
                <a:gd name="T10" fmla="*/ 3 w 24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0">
                  <a:moveTo>
                    <a:pt x="3" y="8"/>
                  </a:moveTo>
                  <a:cubicBezTo>
                    <a:pt x="15" y="0"/>
                    <a:pt x="19" y="0"/>
                    <a:pt x="24" y="14"/>
                  </a:cubicBezTo>
                  <a:cubicBezTo>
                    <a:pt x="21" y="26"/>
                    <a:pt x="19" y="38"/>
                    <a:pt x="15" y="50"/>
                  </a:cubicBezTo>
                  <a:cubicBezTo>
                    <a:pt x="12" y="49"/>
                    <a:pt x="8" y="50"/>
                    <a:pt x="6" y="47"/>
                  </a:cubicBezTo>
                  <a:cubicBezTo>
                    <a:pt x="2" y="42"/>
                    <a:pt x="0" y="29"/>
                    <a:pt x="0" y="29"/>
                  </a:cubicBezTo>
                  <a:cubicBezTo>
                    <a:pt x="3" y="10"/>
                    <a:pt x="3" y="17"/>
                    <a:pt x="3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3660" y="578"/>
              <a:ext cx="144" cy="153"/>
            </a:xfrm>
            <a:custGeom>
              <a:avLst/>
              <a:gdLst>
                <a:gd name="T0" fmla="*/ 54 w 144"/>
                <a:gd name="T1" fmla="*/ 36 h 153"/>
                <a:gd name="T2" fmla="*/ 78 w 144"/>
                <a:gd name="T3" fmla="*/ 3 h 153"/>
                <a:gd name="T4" fmla="*/ 108 w 144"/>
                <a:gd name="T5" fmla="*/ 6 h 153"/>
                <a:gd name="T6" fmla="*/ 126 w 144"/>
                <a:gd name="T7" fmla="*/ 0 h 153"/>
                <a:gd name="T8" fmla="*/ 117 w 144"/>
                <a:gd name="T9" fmla="*/ 27 h 153"/>
                <a:gd name="T10" fmla="*/ 93 w 144"/>
                <a:gd name="T11" fmla="*/ 48 h 153"/>
                <a:gd name="T12" fmla="*/ 84 w 144"/>
                <a:gd name="T13" fmla="*/ 54 h 153"/>
                <a:gd name="T14" fmla="*/ 54 w 144"/>
                <a:gd name="T15" fmla="*/ 87 h 153"/>
                <a:gd name="T16" fmla="*/ 36 w 144"/>
                <a:gd name="T17" fmla="*/ 114 h 153"/>
                <a:gd name="T18" fmla="*/ 24 w 144"/>
                <a:gd name="T19" fmla="*/ 132 h 153"/>
                <a:gd name="T20" fmla="*/ 15 w 144"/>
                <a:gd name="T21" fmla="*/ 153 h 153"/>
                <a:gd name="T22" fmla="*/ 0 w 144"/>
                <a:gd name="T23" fmla="*/ 126 h 153"/>
                <a:gd name="T24" fmla="*/ 21 w 144"/>
                <a:gd name="T25" fmla="*/ 99 h 153"/>
                <a:gd name="T26" fmla="*/ 48 w 144"/>
                <a:gd name="T27" fmla="*/ 54 h 153"/>
                <a:gd name="T28" fmla="*/ 54 w 144"/>
                <a:gd name="T29" fmla="*/ 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53">
                  <a:moveTo>
                    <a:pt x="54" y="36"/>
                  </a:moveTo>
                  <a:cubicBezTo>
                    <a:pt x="61" y="25"/>
                    <a:pt x="67" y="10"/>
                    <a:pt x="78" y="3"/>
                  </a:cubicBezTo>
                  <a:cubicBezTo>
                    <a:pt x="98" y="10"/>
                    <a:pt x="91" y="11"/>
                    <a:pt x="108" y="6"/>
                  </a:cubicBezTo>
                  <a:cubicBezTo>
                    <a:pt x="114" y="4"/>
                    <a:pt x="126" y="0"/>
                    <a:pt x="126" y="0"/>
                  </a:cubicBezTo>
                  <a:cubicBezTo>
                    <a:pt x="144" y="6"/>
                    <a:pt x="127" y="20"/>
                    <a:pt x="117" y="27"/>
                  </a:cubicBezTo>
                  <a:cubicBezTo>
                    <a:pt x="107" y="42"/>
                    <a:pt x="114" y="34"/>
                    <a:pt x="93" y="48"/>
                  </a:cubicBezTo>
                  <a:cubicBezTo>
                    <a:pt x="90" y="50"/>
                    <a:pt x="84" y="54"/>
                    <a:pt x="84" y="54"/>
                  </a:cubicBezTo>
                  <a:cubicBezTo>
                    <a:pt x="76" y="66"/>
                    <a:pt x="66" y="79"/>
                    <a:pt x="54" y="87"/>
                  </a:cubicBezTo>
                  <a:cubicBezTo>
                    <a:pt x="51" y="92"/>
                    <a:pt x="41" y="107"/>
                    <a:pt x="36" y="114"/>
                  </a:cubicBezTo>
                  <a:cubicBezTo>
                    <a:pt x="32" y="120"/>
                    <a:pt x="24" y="132"/>
                    <a:pt x="24" y="132"/>
                  </a:cubicBezTo>
                  <a:cubicBezTo>
                    <a:pt x="28" y="144"/>
                    <a:pt x="28" y="149"/>
                    <a:pt x="15" y="153"/>
                  </a:cubicBezTo>
                  <a:cubicBezTo>
                    <a:pt x="9" y="144"/>
                    <a:pt x="6" y="135"/>
                    <a:pt x="0" y="126"/>
                  </a:cubicBezTo>
                  <a:cubicBezTo>
                    <a:pt x="4" y="111"/>
                    <a:pt x="9" y="107"/>
                    <a:pt x="21" y="99"/>
                  </a:cubicBezTo>
                  <a:cubicBezTo>
                    <a:pt x="27" y="82"/>
                    <a:pt x="38" y="69"/>
                    <a:pt x="48" y="54"/>
                  </a:cubicBezTo>
                  <a:cubicBezTo>
                    <a:pt x="49" y="52"/>
                    <a:pt x="63" y="36"/>
                    <a:pt x="54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3795" y="667"/>
              <a:ext cx="61" cy="46"/>
            </a:xfrm>
            <a:custGeom>
              <a:avLst/>
              <a:gdLst>
                <a:gd name="T0" fmla="*/ 20 w 61"/>
                <a:gd name="T1" fmla="*/ 12 h 46"/>
                <a:gd name="T2" fmla="*/ 32 w 61"/>
                <a:gd name="T3" fmla="*/ 3 h 46"/>
                <a:gd name="T4" fmla="*/ 50 w 61"/>
                <a:gd name="T5" fmla="*/ 4 h 46"/>
                <a:gd name="T6" fmla="*/ 18 w 61"/>
                <a:gd name="T7" fmla="*/ 46 h 46"/>
                <a:gd name="T8" fmla="*/ 0 w 61"/>
                <a:gd name="T9" fmla="*/ 33 h 46"/>
                <a:gd name="T10" fmla="*/ 20 w 61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6">
                  <a:moveTo>
                    <a:pt x="20" y="12"/>
                  </a:moveTo>
                  <a:cubicBezTo>
                    <a:pt x="25" y="8"/>
                    <a:pt x="25" y="4"/>
                    <a:pt x="32" y="3"/>
                  </a:cubicBezTo>
                  <a:cubicBezTo>
                    <a:pt x="38" y="0"/>
                    <a:pt x="43" y="3"/>
                    <a:pt x="50" y="4"/>
                  </a:cubicBezTo>
                  <a:cubicBezTo>
                    <a:pt x="61" y="22"/>
                    <a:pt x="34" y="43"/>
                    <a:pt x="18" y="46"/>
                  </a:cubicBezTo>
                  <a:cubicBezTo>
                    <a:pt x="7" y="45"/>
                    <a:pt x="5" y="43"/>
                    <a:pt x="0" y="33"/>
                  </a:cubicBezTo>
                  <a:cubicBezTo>
                    <a:pt x="2" y="27"/>
                    <a:pt x="23" y="3"/>
                    <a:pt x="20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3831" y="383"/>
              <a:ext cx="192" cy="204"/>
            </a:xfrm>
            <a:custGeom>
              <a:avLst/>
              <a:gdLst>
                <a:gd name="T0" fmla="*/ 96 w 192"/>
                <a:gd name="T1" fmla="*/ 23 h 204"/>
                <a:gd name="T2" fmla="*/ 128 w 192"/>
                <a:gd name="T3" fmla="*/ 44 h 204"/>
                <a:gd name="T4" fmla="*/ 173 w 192"/>
                <a:gd name="T5" fmla="*/ 0 h 204"/>
                <a:gd name="T6" fmla="*/ 192 w 192"/>
                <a:gd name="T7" fmla="*/ 9 h 204"/>
                <a:gd name="T8" fmla="*/ 185 w 192"/>
                <a:gd name="T9" fmla="*/ 41 h 204"/>
                <a:gd name="T10" fmla="*/ 116 w 192"/>
                <a:gd name="T11" fmla="*/ 87 h 204"/>
                <a:gd name="T12" fmla="*/ 101 w 192"/>
                <a:gd name="T13" fmla="*/ 108 h 204"/>
                <a:gd name="T14" fmla="*/ 81 w 192"/>
                <a:gd name="T15" fmla="*/ 101 h 204"/>
                <a:gd name="T16" fmla="*/ 69 w 192"/>
                <a:gd name="T17" fmla="*/ 129 h 204"/>
                <a:gd name="T18" fmla="*/ 53 w 192"/>
                <a:gd name="T19" fmla="*/ 144 h 204"/>
                <a:gd name="T20" fmla="*/ 44 w 192"/>
                <a:gd name="T21" fmla="*/ 153 h 204"/>
                <a:gd name="T22" fmla="*/ 33 w 192"/>
                <a:gd name="T23" fmla="*/ 165 h 204"/>
                <a:gd name="T24" fmla="*/ 11 w 192"/>
                <a:gd name="T25" fmla="*/ 195 h 204"/>
                <a:gd name="T26" fmla="*/ 0 w 192"/>
                <a:gd name="T27" fmla="*/ 200 h 204"/>
                <a:gd name="T28" fmla="*/ 23 w 192"/>
                <a:gd name="T29" fmla="*/ 158 h 204"/>
                <a:gd name="T30" fmla="*/ 50 w 192"/>
                <a:gd name="T31" fmla="*/ 101 h 204"/>
                <a:gd name="T32" fmla="*/ 59 w 192"/>
                <a:gd name="T33" fmla="*/ 96 h 204"/>
                <a:gd name="T34" fmla="*/ 74 w 192"/>
                <a:gd name="T35" fmla="*/ 83 h 204"/>
                <a:gd name="T36" fmla="*/ 93 w 192"/>
                <a:gd name="T37" fmla="*/ 59 h 204"/>
                <a:gd name="T38" fmla="*/ 96 w 192"/>
                <a:gd name="T39" fmla="*/ 2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04">
                  <a:moveTo>
                    <a:pt x="96" y="23"/>
                  </a:moveTo>
                  <a:cubicBezTo>
                    <a:pt x="111" y="14"/>
                    <a:pt x="115" y="39"/>
                    <a:pt x="128" y="44"/>
                  </a:cubicBezTo>
                  <a:cubicBezTo>
                    <a:pt x="145" y="31"/>
                    <a:pt x="153" y="8"/>
                    <a:pt x="173" y="0"/>
                  </a:cubicBezTo>
                  <a:cubicBezTo>
                    <a:pt x="184" y="2"/>
                    <a:pt x="186" y="1"/>
                    <a:pt x="192" y="9"/>
                  </a:cubicBezTo>
                  <a:cubicBezTo>
                    <a:pt x="191" y="20"/>
                    <a:pt x="191" y="31"/>
                    <a:pt x="185" y="41"/>
                  </a:cubicBezTo>
                  <a:cubicBezTo>
                    <a:pt x="153" y="36"/>
                    <a:pt x="134" y="64"/>
                    <a:pt x="116" y="87"/>
                  </a:cubicBezTo>
                  <a:cubicBezTo>
                    <a:pt x="111" y="94"/>
                    <a:pt x="109" y="102"/>
                    <a:pt x="101" y="108"/>
                  </a:cubicBezTo>
                  <a:cubicBezTo>
                    <a:pt x="88" y="107"/>
                    <a:pt x="91" y="103"/>
                    <a:pt x="81" y="101"/>
                  </a:cubicBezTo>
                  <a:cubicBezTo>
                    <a:pt x="65" y="104"/>
                    <a:pt x="78" y="119"/>
                    <a:pt x="69" y="129"/>
                  </a:cubicBezTo>
                  <a:cubicBezTo>
                    <a:pt x="64" y="134"/>
                    <a:pt x="58" y="139"/>
                    <a:pt x="53" y="144"/>
                  </a:cubicBezTo>
                  <a:cubicBezTo>
                    <a:pt x="50" y="147"/>
                    <a:pt x="44" y="153"/>
                    <a:pt x="44" y="153"/>
                  </a:cubicBezTo>
                  <a:cubicBezTo>
                    <a:pt x="42" y="158"/>
                    <a:pt x="33" y="165"/>
                    <a:pt x="33" y="165"/>
                  </a:cubicBezTo>
                  <a:cubicBezTo>
                    <a:pt x="27" y="175"/>
                    <a:pt x="20" y="188"/>
                    <a:pt x="11" y="195"/>
                  </a:cubicBezTo>
                  <a:cubicBezTo>
                    <a:pt x="8" y="202"/>
                    <a:pt x="7" y="204"/>
                    <a:pt x="0" y="200"/>
                  </a:cubicBezTo>
                  <a:cubicBezTo>
                    <a:pt x="1" y="183"/>
                    <a:pt x="2" y="161"/>
                    <a:pt x="23" y="158"/>
                  </a:cubicBezTo>
                  <a:cubicBezTo>
                    <a:pt x="32" y="144"/>
                    <a:pt x="30" y="105"/>
                    <a:pt x="50" y="101"/>
                  </a:cubicBezTo>
                  <a:cubicBezTo>
                    <a:pt x="53" y="99"/>
                    <a:pt x="56" y="98"/>
                    <a:pt x="59" y="96"/>
                  </a:cubicBezTo>
                  <a:cubicBezTo>
                    <a:pt x="66" y="91"/>
                    <a:pt x="64" y="85"/>
                    <a:pt x="74" y="83"/>
                  </a:cubicBezTo>
                  <a:cubicBezTo>
                    <a:pt x="85" y="77"/>
                    <a:pt x="84" y="68"/>
                    <a:pt x="93" y="59"/>
                  </a:cubicBezTo>
                  <a:cubicBezTo>
                    <a:pt x="92" y="47"/>
                    <a:pt x="86" y="33"/>
                    <a:pt x="96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3108" y="472"/>
              <a:ext cx="56" cy="73"/>
            </a:xfrm>
            <a:custGeom>
              <a:avLst/>
              <a:gdLst>
                <a:gd name="T0" fmla="*/ 15 w 56"/>
                <a:gd name="T1" fmla="*/ 36 h 73"/>
                <a:gd name="T2" fmla="*/ 3 w 56"/>
                <a:gd name="T3" fmla="*/ 21 h 73"/>
                <a:gd name="T4" fmla="*/ 8 w 56"/>
                <a:gd name="T5" fmla="*/ 0 h 73"/>
                <a:gd name="T6" fmla="*/ 20 w 56"/>
                <a:gd name="T7" fmla="*/ 9 h 73"/>
                <a:gd name="T8" fmla="*/ 38 w 56"/>
                <a:gd name="T9" fmla="*/ 31 h 73"/>
                <a:gd name="T10" fmla="*/ 56 w 56"/>
                <a:gd name="T11" fmla="*/ 49 h 73"/>
                <a:gd name="T12" fmla="*/ 47 w 56"/>
                <a:gd name="T13" fmla="*/ 61 h 73"/>
                <a:gd name="T14" fmla="*/ 38 w 56"/>
                <a:gd name="T15" fmla="*/ 73 h 73"/>
                <a:gd name="T16" fmla="*/ 27 w 56"/>
                <a:gd name="T17" fmla="*/ 63 h 73"/>
                <a:gd name="T18" fmla="*/ 18 w 56"/>
                <a:gd name="T19" fmla="*/ 45 h 73"/>
                <a:gd name="T20" fmla="*/ 15 w 56"/>
                <a:gd name="T2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3">
                  <a:moveTo>
                    <a:pt x="15" y="36"/>
                  </a:moveTo>
                  <a:cubicBezTo>
                    <a:pt x="9" y="33"/>
                    <a:pt x="7" y="26"/>
                    <a:pt x="3" y="21"/>
                  </a:cubicBezTo>
                  <a:cubicBezTo>
                    <a:pt x="2" y="12"/>
                    <a:pt x="0" y="5"/>
                    <a:pt x="8" y="0"/>
                  </a:cubicBezTo>
                  <a:cubicBezTo>
                    <a:pt x="15" y="1"/>
                    <a:pt x="17" y="2"/>
                    <a:pt x="20" y="9"/>
                  </a:cubicBezTo>
                  <a:cubicBezTo>
                    <a:pt x="22" y="21"/>
                    <a:pt x="25" y="28"/>
                    <a:pt x="38" y="31"/>
                  </a:cubicBezTo>
                  <a:cubicBezTo>
                    <a:pt x="47" y="35"/>
                    <a:pt x="52" y="40"/>
                    <a:pt x="56" y="49"/>
                  </a:cubicBezTo>
                  <a:cubicBezTo>
                    <a:pt x="54" y="55"/>
                    <a:pt x="52" y="57"/>
                    <a:pt x="47" y="61"/>
                  </a:cubicBezTo>
                  <a:cubicBezTo>
                    <a:pt x="45" y="67"/>
                    <a:pt x="43" y="69"/>
                    <a:pt x="38" y="73"/>
                  </a:cubicBezTo>
                  <a:cubicBezTo>
                    <a:pt x="30" y="72"/>
                    <a:pt x="30" y="70"/>
                    <a:pt x="27" y="63"/>
                  </a:cubicBezTo>
                  <a:cubicBezTo>
                    <a:pt x="26" y="56"/>
                    <a:pt x="21" y="51"/>
                    <a:pt x="18" y="45"/>
                  </a:cubicBezTo>
                  <a:cubicBezTo>
                    <a:pt x="17" y="35"/>
                    <a:pt x="20" y="36"/>
                    <a:pt x="15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ltGray">
            <a:xfrm>
              <a:off x="2800" y="1682"/>
              <a:ext cx="67" cy="104"/>
            </a:xfrm>
            <a:custGeom>
              <a:avLst/>
              <a:gdLst>
                <a:gd name="T0" fmla="*/ 11 w 67"/>
                <a:gd name="T1" fmla="*/ 71 h 104"/>
                <a:gd name="T2" fmla="*/ 22 w 67"/>
                <a:gd name="T3" fmla="*/ 27 h 104"/>
                <a:gd name="T4" fmla="*/ 31 w 67"/>
                <a:gd name="T5" fmla="*/ 14 h 104"/>
                <a:gd name="T6" fmla="*/ 40 w 67"/>
                <a:gd name="T7" fmla="*/ 0 h 104"/>
                <a:gd name="T8" fmla="*/ 47 w 67"/>
                <a:gd name="T9" fmla="*/ 11 h 104"/>
                <a:gd name="T10" fmla="*/ 40 w 67"/>
                <a:gd name="T11" fmla="*/ 26 h 104"/>
                <a:gd name="T12" fmla="*/ 49 w 67"/>
                <a:gd name="T13" fmla="*/ 45 h 104"/>
                <a:gd name="T14" fmla="*/ 50 w 67"/>
                <a:gd name="T15" fmla="*/ 66 h 104"/>
                <a:gd name="T16" fmla="*/ 19 w 67"/>
                <a:gd name="T17" fmla="*/ 104 h 104"/>
                <a:gd name="T18" fmla="*/ 4 w 67"/>
                <a:gd name="T19" fmla="*/ 98 h 104"/>
                <a:gd name="T20" fmla="*/ 13 w 67"/>
                <a:gd name="T21" fmla="*/ 83 h 104"/>
                <a:gd name="T22" fmla="*/ 11 w 67"/>
                <a:gd name="T23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04">
                  <a:moveTo>
                    <a:pt x="11" y="71"/>
                  </a:moveTo>
                  <a:cubicBezTo>
                    <a:pt x="1" y="54"/>
                    <a:pt x="6" y="37"/>
                    <a:pt x="22" y="27"/>
                  </a:cubicBezTo>
                  <a:cubicBezTo>
                    <a:pt x="25" y="23"/>
                    <a:pt x="28" y="18"/>
                    <a:pt x="31" y="14"/>
                  </a:cubicBezTo>
                  <a:cubicBezTo>
                    <a:pt x="32" y="7"/>
                    <a:pt x="37" y="6"/>
                    <a:pt x="40" y="0"/>
                  </a:cubicBezTo>
                  <a:cubicBezTo>
                    <a:pt x="48" y="2"/>
                    <a:pt x="50" y="3"/>
                    <a:pt x="47" y="11"/>
                  </a:cubicBezTo>
                  <a:cubicBezTo>
                    <a:pt x="46" y="18"/>
                    <a:pt x="43" y="20"/>
                    <a:pt x="40" y="26"/>
                  </a:cubicBezTo>
                  <a:cubicBezTo>
                    <a:pt x="41" y="33"/>
                    <a:pt x="41" y="43"/>
                    <a:pt x="49" y="45"/>
                  </a:cubicBezTo>
                  <a:cubicBezTo>
                    <a:pt x="67" y="42"/>
                    <a:pt x="56" y="59"/>
                    <a:pt x="50" y="66"/>
                  </a:cubicBezTo>
                  <a:cubicBezTo>
                    <a:pt x="44" y="92"/>
                    <a:pt x="31" y="83"/>
                    <a:pt x="19" y="104"/>
                  </a:cubicBezTo>
                  <a:cubicBezTo>
                    <a:pt x="13" y="102"/>
                    <a:pt x="9" y="102"/>
                    <a:pt x="4" y="98"/>
                  </a:cubicBezTo>
                  <a:cubicBezTo>
                    <a:pt x="0" y="89"/>
                    <a:pt x="6" y="87"/>
                    <a:pt x="13" y="83"/>
                  </a:cubicBezTo>
                  <a:cubicBezTo>
                    <a:pt x="11" y="72"/>
                    <a:pt x="11" y="76"/>
                    <a:pt x="11" y="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ltGray">
            <a:xfrm>
              <a:off x="2969" y="2284"/>
              <a:ext cx="24" cy="28"/>
            </a:xfrm>
            <a:custGeom>
              <a:avLst/>
              <a:gdLst>
                <a:gd name="T0" fmla="*/ 7 w 24"/>
                <a:gd name="T1" fmla="*/ 13 h 28"/>
                <a:gd name="T2" fmla="*/ 16 w 24"/>
                <a:gd name="T3" fmla="*/ 3 h 28"/>
                <a:gd name="T4" fmla="*/ 24 w 24"/>
                <a:gd name="T5" fmla="*/ 16 h 28"/>
                <a:gd name="T6" fmla="*/ 13 w 24"/>
                <a:gd name="T7" fmla="*/ 28 h 28"/>
                <a:gd name="T8" fmla="*/ 7 w 24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7" y="13"/>
                  </a:moveTo>
                  <a:cubicBezTo>
                    <a:pt x="5" y="4"/>
                    <a:pt x="6" y="0"/>
                    <a:pt x="16" y="3"/>
                  </a:cubicBezTo>
                  <a:cubicBezTo>
                    <a:pt x="19" y="7"/>
                    <a:pt x="22" y="11"/>
                    <a:pt x="24" y="16"/>
                  </a:cubicBezTo>
                  <a:cubicBezTo>
                    <a:pt x="21" y="22"/>
                    <a:pt x="19" y="24"/>
                    <a:pt x="13" y="28"/>
                  </a:cubicBezTo>
                  <a:cubicBezTo>
                    <a:pt x="0" y="26"/>
                    <a:pt x="7" y="2"/>
                    <a:pt x="7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ltGray">
            <a:xfrm>
              <a:off x="2964" y="2344"/>
              <a:ext cx="17" cy="28"/>
            </a:xfrm>
            <a:custGeom>
              <a:avLst/>
              <a:gdLst>
                <a:gd name="T0" fmla="*/ 2 w 17"/>
                <a:gd name="T1" fmla="*/ 6 h 28"/>
                <a:gd name="T2" fmla="*/ 17 w 17"/>
                <a:gd name="T3" fmla="*/ 13 h 28"/>
                <a:gd name="T4" fmla="*/ 9 w 17"/>
                <a:gd name="T5" fmla="*/ 28 h 28"/>
                <a:gd name="T6" fmla="*/ 0 w 17"/>
                <a:gd name="T7" fmla="*/ 15 h 28"/>
                <a:gd name="T8" fmla="*/ 2 w 1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2" y="6"/>
                  </a:moveTo>
                  <a:cubicBezTo>
                    <a:pt x="10" y="0"/>
                    <a:pt x="12" y="6"/>
                    <a:pt x="17" y="13"/>
                  </a:cubicBezTo>
                  <a:cubicBezTo>
                    <a:pt x="14" y="20"/>
                    <a:pt x="15" y="23"/>
                    <a:pt x="9" y="28"/>
                  </a:cubicBezTo>
                  <a:cubicBezTo>
                    <a:pt x="1" y="24"/>
                    <a:pt x="4" y="22"/>
                    <a:pt x="0" y="15"/>
                  </a:cubicBezTo>
                  <a:cubicBezTo>
                    <a:pt x="2" y="7"/>
                    <a:pt x="2" y="10"/>
                    <a:pt x="2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ltGray">
            <a:xfrm>
              <a:off x="2948" y="2378"/>
              <a:ext cx="26" cy="24"/>
            </a:xfrm>
            <a:custGeom>
              <a:avLst/>
              <a:gdLst>
                <a:gd name="T0" fmla="*/ 4 w 26"/>
                <a:gd name="T1" fmla="*/ 11 h 24"/>
                <a:gd name="T2" fmla="*/ 13 w 26"/>
                <a:gd name="T3" fmla="*/ 0 h 24"/>
                <a:gd name="T4" fmla="*/ 7 w 26"/>
                <a:gd name="T5" fmla="*/ 24 h 24"/>
                <a:gd name="T6" fmla="*/ 4 w 26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4" y="11"/>
                  </a:moveTo>
                  <a:cubicBezTo>
                    <a:pt x="2" y="3"/>
                    <a:pt x="5" y="2"/>
                    <a:pt x="13" y="0"/>
                  </a:cubicBezTo>
                  <a:cubicBezTo>
                    <a:pt x="26" y="5"/>
                    <a:pt x="15" y="19"/>
                    <a:pt x="7" y="24"/>
                  </a:cubicBezTo>
                  <a:cubicBezTo>
                    <a:pt x="5" y="21"/>
                    <a:pt x="0" y="15"/>
                    <a:pt x="4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ltGray">
            <a:xfrm>
              <a:off x="2996" y="2391"/>
              <a:ext cx="26" cy="30"/>
            </a:xfrm>
            <a:custGeom>
              <a:avLst/>
              <a:gdLst>
                <a:gd name="T0" fmla="*/ 4 w 26"/>
                <a:gd name="T1" fmla="*/ 19 h 30"/>
                <a:gd name="T2" fmla="*/ 18 w 26"/>
                <a:gd name="T3" fmla="*/ 2 h 30"/>
                <a:gd name="T4" fmla="*/ 22 w 26"/>
                <a:gd name="T5" fmla="*/ 20 h 30"/>
                <a:gd name="T6" fmla="*/ 6 w 26"/>
                <a:gd name="T7" fmla="*/ 26 h 30"/>
                <a:gd name="T8" fmla="*/ 1 w 26"/>
                <a:gd name="T9" fmla="*/ 23 h 30"/>
                <a:gd name="T10" fmla="*/ 3 w 26"/>
                <a:gd name="T11" fmla="*/ 19 h 30"/>
                <a:gd name="T12" fmla="*/ 4 w 26"/>
                <a:gd name="T13" fmla="*/ 14 h 30"/>
                <a:gd name="T14" fmla="*/ 4 w 26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0">
                  <a:moveTo>
                    <a:pt x="4" y="19"/>
                  </a:moveTo>
                  <a:cubicBezTo>
                    <a:pt x="6" y="5"/>
                    <a:pt x="4" y="0"/>
                    <a:pt x="18" y="2"/>
                  </a:cubicBezTo>
                  <a:cubicBezTo>
                    <a:pt x="25" y="8"/>
                    <a:pt x="26" y="12"/>
                    <a:pt x="22" y="20"/>
                  </a:cubicBezTo>
                  <a:cubicBezTo>
                    <a:pt x="20" y="30"/>
                    <a:pt x="15" y="28"/>
                    <a:pt x="6" y="26"/>
                  </a:cubicBezTo>
                  <a:cubicBezTo>
                    <a:pt x="4" y="25"/>
                    <a:pt x="2" y="25"/>
                    <a:pt x="1" y="23"/>
                  </a:cubicBezTo>
                  <a:cubicBezTo>
                    <a:pt x="0" y="22"/>
                    <a:pt x="3" y="20"/>
                    <a:pt x="3" y="19"/>
                  </a:cubicBezTo>
                  <a:cubicBezTo>
                    <a:pt x="4" y="17"/>
                    <a:pt x="2" y="14"/>
                    <a:pt x="4" y="14"/>
                  </a:cubicBezTo>
                  <a:cubicBezTo>
                    <a:pt x="6" y="14"/>
                    <a:pt x="4" y="17"/>
                    <a:pt x="4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ltGray">
            <a:xfrm>
              <a:off x="3013" y="2432"/>
              <a:ext cx="17" cy="23"/>
            </a:xfrm>
            <a:custGeom>
              <a:avLst/>
              <a:gdLst>
                <a:gd name="T0" fmla="*/ 4 w 17"/>
                <a:gd name="T1" fmla="*/ 17 h 23"/>
                <a:gd name="T2" fmla="*/ 10 w 17"/>
                <a:gd name="T3" fmla="*/ 0 h 23"/>
                <a:gd name="T4" fmla="*/ 17 w 17"/>
                <a:gd name="T5" fmla="*/ 11 h 23"/>
                <a:gd name="T6" fmla="*/ 10 w 17"/>
                <a:gd name="T7" fmla="*/ 23 h 23"/>
                <a:gd name="T8" fmla="*/ 4 w 17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4" y="17"/>
                  </a:moveTo>
                  <a:cubicBezTo>
                    <a:pt x="0" y="7"/>
                    <a:pt x="1" y="5"/>
                    <a:pt x="10" y="0"/>
                  </a:cubicBezTo>
                  <a:cubicBezTo>
                    <a:pt x="12" y="9"/>
                    <a:pt x="15" y="2"/>
                    <a:pt x="17" y="11"/>
                  </a:cubicBezTo>
                  <a:cubicBezTo>
                    <a:pt x="16" y="18"/>
                    <a:pt x="16" y="20"/>
                    <a:pt x="10" y="23"/>
                  </a:cubicBezTo>
                  <a:cubicBezTo>
                    <a:pt x="8" y="21"/>
                    <a:pt x="6" y="19"/>
                    <a:pt x="4" y="1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ltGray">
            <a:xfrm>
              <a:off x="3041" y="2557"/>
              <a:ext cx="38" cy="29"/>
            </a:xfrm>
            <a:custGeom>
              <a:avLst/>
              <a:gdLst>
                <a:gd name="T0" fmla="*/ 18 w 38"/>
                <a:gd name="T1" fmla="*/ 25 h 29"/>
                <a:gd name="T2" fmla="*/ 6 w 38"/>
                <a:gd name="T3" fmla="*/ 15 h 29"/>
                <a:gd name="T4" fmla="*/ 15 w 38"/>
                <a:gd name="T5" fmla="*/ 0 h 29"/>
                <a:gd name="T6" fmla="*/ 31 w 38"/>
                <a:gd name="T7" fmla="*/ 7 h 29"/>
                <a:gd name="T8" fmla="*/ 27 w 38"/>
                <a:gd name="T9" fmla="*/ 28 h 29"/>
                <a:gd name="T10" fmla="*/ 18 w 38"/>
                <a:gd name="T1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18" y="25"/>
                  </a:moveTo>
                  <a:cubicBezTo>
                    <a:pt x="13" y="22"/>
                    <a:pt x="11" y="18"/>
                    <a:pt x="6" y="15"/>
                  </a:cubicBezTo>
                  <a:cubicBezTo>
                    <a:pt x="0" y="5"/>
                    <a:pt x="5" y="2"/>
                    <a:pt x="15" y="0"/>
                  </a:cubicBezTo>
                  <a:cubicBezTo>
                    <a:pt x="21" y="4"/>
                    <a:pt x="24" y="6"/>
                    <a:pt x="31" y="7"/>
                  </a:cubicBezTo>
                  <a:cubicBezTo>
                    <a:pt x="38" y="18"/>
                    <a:pt x="34" y="19"/>
                    <a:pt x="27" y="28"/>
                  </a:cubicBezTo>
                  <a:cubicBezTo>
                    <a:pt x="18" y="27"/>
                    <a:pt x="20" y="29"/>
                    <a:pt x="18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ltGray">
            <a:xfrm>
              <a:off x="1928" y="2365"/>
              <a:ext cx="400" cy="285"/>
            </a:xfrm>
            <a:custGeom>
              <a:avLst/>
              <a:gdLst>
                <a:gd name="T0" fmla="*/ 216 w 400"/>
                <a:gd name="T1" fmla="*/ 168 h 285"/>
                <a:gd name="T2" fmla="*/ 246 w 400"/>
                <a:gd name="T3" fmla="*/ 150 h 285"/>
                <a:gd name="T4" fmla="*/ 274 w 400"/>
                <a:gd name="T5" fmla="*/ 154 h 285"/>
                <a:gd name="T6" fmla="*/ 298 w 400"/>
                <a:gd name="T7" fmla="*/ 175 h 285"/>
                <a:gd name="T8" fmla="*/ 315 w 400"/>
                <a:gd name="T9" fmla="*/ 202 h 285"/>
                <a:gd name="T10" fmla="*/ 328 w 400"/>
                <a:gd name="T11" fmla="*/ 172 h 285"/>
                <a:gd name="T12" fmla="*/ 342 w 400"/>
                <a:gd name="T13" fmla="*/ 141 h 285"/>
                <a:gd name="T14" fmla="*/ 370 w 400"/>
                <a:gd name="T15" fmla="*/ 121 h 285"/>
                <a:gd name="T16" fmla="*/ 400 w 400"/>
                <a:gd name="T17" fmla="*/ 105 h 285"/>
                <a:gd name="T18" fmla="*/ 397 w 400"/>
                <a:gd name="T19" fmla="*/ 81 h 285"/>
                <a:gd name="T20" fmla="*/ 378 w 400"/>
                <a:gd name="T21" fmla="*/ 69 h 285"/>
                <a:gd name="T22" fmla="*/ 396 w 400"/>
                <a:gd name="T23" fmla="*/ 43 h 285"/>
                <a:gd name="T24" fmla="*/ 369 w 400"/>
                <a:gd name="T25" fmla="*/ 30 h 285"/>
                <a:gd name="T26" fmla="*/ 346 w 400"/>
                <a:gd name="T27" fmla="*/ 21 h 285"/>
                <a:gd name="T28" fmla="*/ 316 w 400"/>
                <a:gd name="T29" fmla="*/ 0 h 285"/>
                <a:gd name="T30" fmla="*/ 297 w 400"/>
                <a:gd name="T31" fmla="*/ 7 h 285"/>
                <a:gd name="T32" fmla="*/ 262 w 400"/>
                <a:gd name="T33" fmla="*/ 15 h 285"/>
                <a:gd name="T34" fmla="*/ 234 w 400"/>
                <a:gd name="T35" fmla="*/ 18 h 285"/>
                <a:gd name="T36" fmla="*/ 246 w 400"/>
                <a:gd name="T37" fmla="*/ 43 h 285"/>
                <a:gd name="T38" fmla="*/ 214 w 400"/>
                <a:gd name="T39" fmla="*/ 61 h 285"/>
                <a:gd name="T40" fmla="*/ 183 w 400"/>
                <a:gd name="T41" fmla="*/ 72 h 285"/>
                <a:gd name="T42" fmla="*/ 163 w 400"/>
                <a:gd name="T43" fmla="*/ 61 h 285"/>
                <a:gd name="T44" fmla="*/ 154 w 400"/>
                <a:gd name="T45" fmla="*/ 34 h 285"/>
                <a:gd name="T46" fmla="*/ 139 w 400"/>
                <a:gd name="T47" fmla="*/ 49 h 285"/>
                <a:gd name="T48" fmla="*/ 112 w 400"/>
                <a:gd name="T49" fmla="*/ 79 h 285"/>
                <a:gd name="T50" fmla="*/ 106 w 400"/>
                <a:gd name="T51" fmla="*/ 105 h 285"/>
                <a:gd name="T52" fmla="*/ 76 w 400"/>
                <a:gd name="T53" fmla="*/ 123 h 285"/>
                <a:gd name="T54" fmla="*/ 60 w 400"/>
                <a:gd name="T55" fmla="*/ 141 h 285"/>
                <a:gd name="T56" fmla="*/ 34 w 400"/>
                <a:gd name="T57" fmla="*/ 153 h 285"/>
                <a:gd name="T58" fmla="*/ 10 w 400"/>
                <a:gd name="T59" fmla="*/ 160 h 285"/>
                <a:gd name="T60" fmla="*/ 15 w 400"/>
                <a:gd name="T61" fmla="*/ 166 h 285"/>
                <a:gd name="T62" fmla="*/ 39 w 400"/>
                <a:gd name="T63" fmla="*/ 157 h 285"/>
                <a:gd name="T64" fmla="*/ 58 w 400"/>
                <a:gd name="T65" fmla="*/ 166 h 285"/>
                <a:gd name="T66" fmla="*/ 64 w 400"/>
                <a:gd name="T67" fmla="*/ 187 h 285"/>
                <a:gd name="T68" fmla="*/ 69 w 400"/>
                <a:gd name="T69" fmla="*/ 202 h 285"/>
                <a:gd name="T70" fmla="*/ 58 w 400"/>
                <a:gd name="T71" fmla="*/ 220 h 285"/>
                <a:gd name="T72" fmla="*/ 67 w 400"/>
                <a:gd name="T73" fmla="*/ 243 h 285"/>
                <a:gd name="T74" fmla="*/ 97 w 400"/>
                <a:gd name="T75" fmla="*/ 250 h 285"/>
                <a:gd name="T76" fmla="*/ 106 w 400"/>
                <a:gd name="T77" fmla="*/ 274 h 285"/>
                <a:gd name="T78" fmla="*/ 133 w 400"/>
                <a:gd name="T79" fmla="*/ 273 h 285"/>
                <a:gd name="T80" fmla="*/ 145 w 400"/>
                <a:gd name="T81" fmla="*/ 265 h 285"/>
                <a:gd name="T82" fmla="*/ 156 w 400"/>
                <a:gd name="T83" fmla="*/ 240 h 285"/>
                <a:gd name="T84" fmla="*/ 180 w 400"/>
                <a:gd name="T85" fmla="*/ 211 h 285"/>
                <a:gd name="T86" fmla="*/ 189 w 400"/>
                <a:gd name="T87" fmla="*/ 1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285">
                  <a:moveTo>
                    <a:pt x="201" y="174"/>
                  </a:moveTo>
                  <a:lnTo>
                    <a:pt x="216" y="168"/>
                  </a:lnTo>
                  <a:lnTo>
                    <a:pt x="232" y="154"/>
                  </a:lnTo>
                  <a:lnTo>
                    <a:pt x="246" y="150"/>
                  </a:lnTo>
                  <a:lnTo>
                    <a:pt x="259" y="150"/>
                  </a:lnTo>
                  <a:lnTo>
                    <a:pt x="274" y="154"/>
                  </a:lnTo>
                  <a:lnTo>
                    <a:pt x="286" y="162"/>
                  </a:lnTo>
                  <a:lnTo>
                    <a:pt x="298" y="175"/>
                  </a:lnTo>
                  <a:lnTo>
                    <a:pt x="307" y="187"/>
                  </a:lnTo>
                  <a:lnTo>
                    <a:pt x="315" y="202"/>
                  </a:lnTo>
                  <a:lnTo>
                    <a:pt x="328" y="189"/>
                  </a:lnTo>
                  <a:lnTo>
                    <a:pt x="328" y="172"/>
                  </a:lnTo>
                  <a:lnTo>
                    <a:pt x="336" y="156"/>
                  </a:lnTo>
                  <a:lnTo>
                    <a:pt x="342" y="141"/>
                  </a:lnTo>
                  <a:lnTo>
                    <a:pt x="355" y="130"/>
                  </a:lnTo>
                  <a:lnTo>
                    <a:pt x="370" y="121"/>
                  </a:lnTo>
                  <a:lnTo>
                    <a:pt x="387" y="112"/>
                  </a:lnTo>
                  <a:lnTo>
                    <a:pt x="400" y="105"/>
                  </a:lnTo>
                  <a:lnTo>
                    <a:pt x="397" y="94"/>
                  </a:lnTo>
                  <a:lnTo>
                    <a:pt x="397" y="81"/>
                  </a:lnTo>
                  <a:lnTo>
                    <a:pt x="388" y="76"/>
                  </a:lnTo>
                  <a:lnTo>
                    <a:pt x="378" y="69"/>
                  </a:lnTo>
                  <a:lnTo>
                    <a:pt x="382" y="52"/>
                  </a:lnTo>
                  <a:lnTo>
                    <a:pt x="396" y="43"/>
                  </a:lnTo>
                  <a:lnTo>
                    <a:pt x="394" y="33"/>
                  </a:lnTo>
                  <a:lnTo>
                    <a:pt x="369" y="30"/>
                  </a:lnTo>
                  <a:lnTo>
                    <a:pt x="354" y="27"/>
                  </a:lnTo>
                  <a:lnTo>
                    <a:pt x="346" y="21"/>
                  </a:lnTo>
                  <a:lnTo>
                    <a:pt x="331" y="12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7"/>
                  </a:lnTo>
                  <a:lnTo>
                    <a:pt x="279" y="6"/>
                  </a:lnTo>
                  <a:lnTo>
                    <a:pt x="262" y="15"/>
                  </a:lnTo>
                  <a:lnTo>
                    <a:pt x="250" y="19"/>
                  </a:lnTo>
                  <a:lnTo>
                    <a:pt x="234" y="18"/>
                  </a:lnTo>
                  <a:lnTo>
                    <a:pt x="243" y="27"/>
                  </a:lnTo>
                  <a:lnTo>
                    <a:pt x="246" y="43"/>
                  </a:lnTo>
                  <a:lnTo>
                    <a:pt x="232" y="57"/>
                  </a:lnTo>
                  <a:lnTo>
                    <a:pt x="214" y="61"/>
                  </a:lnTo>
                  <a:lnTo>
                    <a:pt x="195" y="66"/>
                  </a:lnTo>
                  <a:lnTo>
                    <a:pt x="183" y="72"/>
                  </a:lnTo>
                  <a:lnTo>
                    <a:pt x="171" y="69"/>
                  </a:lnTo>
                  <a:lnTo>
                    <a:pt x="163" y="61"/>
                  </a:lnTo>
                  <a:lnTo>
                    <a:pt x="165" y="42"/>
                  </a:lnTo>
                  <a:lnTo>
                    <a:pt x="154" y="34"/>
                  </a:lnTo>
                  <a:lnTo>
                    <a:pt x="148" y="43"/>
                  </a:lnTo>
                  <a:lnTo>
                    <a:pt x="139" y="49"/>
                  </a:lnTo>
                  <a:lnTo>
                    <a:pt x="129" y="57"/>
                  </a:lnTo>
                  <a:lnTo>
                    <a:pt x="112" y="79"/>
                  </a:lnTo>
                  <a:lnTo>
                    <a:pt x="108" y="88"/>
                  </a:lnTo>
                  <a:lnTo>
                    <a:pt x="106" y="105"/>
                  </a:lnTo>
                  <a:lnTo>
                    <a:pt x="93" y="114"/>
                  </a:lnTo>
                  <a:lnTo>
                    <a:pt x="76" y="123"/>
                  </a:lnTo>
                  <a:lnTo>
                    <a:pt x="73" y="133"/>
                  </a:lnTo>
                  <a:lnTo>
                    <a:pt x="60" y="141"/>
                  </a:lnTo>
                  <a:lnTo>
                    <a:pt x="49" y="150"/>
                  </a:lnTo>
                  <a:lnTo>
                    <a:pt x="34" y="153"/>
                  </a:lnTo>
                  <a:lnTo>
                    <a:pt x="21" y="159"/>
                  </a:lnTo>
                  <a:lnTo>
                    <a:pt x="10" y="160"/>
                  </a:lnTo>
                  <a:lnTo>
                    <a:pt x="0" y="162"/>
                  </a:lnTo>
                  <a:lnTo>
                    <a:pt x="15" y="166"/>
                  </a:lnTo>
                  <a:lnTo>
                    <a:pt x="28" y="163"/>
                  </a:lnTo>
                  <a:lnTo>
                    <a:pt x="39" y="157"/>
                  </a:lnTo>
                  <a:lnTo>
                    <a:pt x="49" y="157"/>
                  </a:lnTo>
                  <a:lnTo>
                    <a:pt x="58" y="166"/>
                  </a:lnTo>
                  <a:lnTo>
                    <a:pt x="64" y="175"/>
                  </a:lnTo>
                  <a:lnTo>
                    <a:pt x="64" y="187"/>
                  </a:lnTo>
                  <a:lnTo>
                    <a:pt x="58" y="198"/>
                  </a:lnTo>
                  <a:lnTo>
                    <a:pt x="69" y="202"/>
                  </a:lnTo>
                  <a:lnTo>
                    <a:pt x="73" y="211"/>
                  </a:lnTo>
                  <a:lnTo>
                    <a:pt x="58" y="220"/>
                  </a:lnTo>
                  <a:lnTo>
                    <a:pt x="70" y="232"/>
                  </a:lnTo>
                  <a:lnTo>
                    <a:pt x="67" y="243"/>
                  </a:lnTo>
                  <a:lnTo>
                    <a:pt x="78" y="253"/>
                  </a:lnTo>
                  <a:lnTo>
                    <a:pt x="97" y="250"/>
                  </a:lnTo>
                  <a:lnTo>
                    <a:pt x="93" y="268"/>
                  </a:lnTo>
                  <a:lnTo>
                    <a:pt x="106" y="274"/>
                  </a:lnTo>
                  <a:lnTo>
                    <a:pt x="120" y="282"/>
                  </a:lnTo>
                  <a:lnTo>
                    <a:pt x="133" y="273"/>
                  </a:lnTo>
                  <a:lnTo>
                    <a:pt x="150" y="285"/>
                  </a:lnTo>
                  <a:lnTo>
                    <a:pt x="145" y="265"/>
                  </a:lnTo>
                  <a:lnTo>
                    <a:pt x="150" y="256"/>
                  </a:lnTo>
                  <a:lnTo>
                    <a:pt x="156" y="240"/>
                  </a:lnTo>
                  <a:lnTo>
                    <a:pt x="168" y="225"/>
                  </a:lnTo>
                  <a:lnTo>
                    <a:pt x="180" y="211"/>
                  </a:lnTo>
                  <a:lnTo>
                    <a:pt x="192" y="198"/>
                  </a:lnTo>
                  <a:lnTo>
                    <a:pt x="189" y="184"/>
                  </a:lnTo>
                  <a:lnTo>
                    <a:pt x="201" y="1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ltGray">
            <a:xfrm>
              <a:off x="2327" y="2330"/>
              <a:ext cx="43" cy="80"/>
            </a:xfrm>
            <a:custGeom>
              <a:avLst/>
              <a:gdLst>
                <a:gd name="T0" fmla="*/ 0 w 43"/>
                <a:gd name="T1" fmla="*/ 54 h 80"/>
                <a:gd name="T2" fmla="*/ 3 w 43"/>
                <a:gd name="T3" fmla="*/ 33 h 80"/>
                <a:gd name="T4" fmla="*/ 22 w 43"/>
                <a:gd name="T5" fmla="*/ 23 h 80"/>
                <a:gd name="T6" fmla="*/ 30 w 43"/>
                <a:gd name="T7" fmla="*/ 12 h 80"/>
                <a:gd name="T8" fmla="*/ 33 w 43"/>
                <a:gd name="T9" fmla="*/ 0 h 80"/>
                <a:gd name="T10" fmla="*/ 43 w 43"/>
                <a:gd name="T11" fmla="*/ 6 h 80"/>
                <a:gd name="T12" fmla="*/ 40 w 43"/>
                <a:gd name="T13" fmla="*/ 18 h 80"/>
                <a:gd name="T14" fmla="*/ 33 w 43"/>
                <a:gd name="T15" fmla="*/ 35 h 80"/>
                <a:gd name="T16" fmla="*/ 37 w 43"/>
                <a:gd name="T17" fmla="*/ 51 h 80"/>
                <a:gd name="T18" fmla="*/ 39 w 43"/>
                <a:gd name="T19" fmla="*/ 62 h 80"/>
                <a:gd name="T20" fmla="*/ 30 w 43"/>
                <a:gd name="T21" fmla="*/ 71 h 80"/>
                <a:gd name="T22" fmla="*/ 19 w 43"/>
                <a:gd name="T23" fmla="*/ 75 h 80"/>
                <a:gd name="T24" fmla="*/ 7 w 43"/>
                <a:gd name="T25" fmla="*/ 80 h 80"/>
                <a:gd name="T26" fmla="*/ 0 w 43"/>
                <a:gd name="T27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0">
                  <a:moveTo>
                    <a:pt x="0" y="54"/>
                  </a:moveTo>
                  <a:lnTo>
                    <a:pt x="3" y="33"/>
                  </a:lnTo>
                  <a:lnTo>
                    <a:pt x="22" y="23"/>
                  </a:lnTo>
                  <a:lnTo>
                    <a:pt x="30" y="12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0" y="18"/>
                  </a:lnTo>
                  <a:lnTo>
                    <a:pt x="33" y="35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0" y="71"/>
                  </a:lnTo>
                  <a:lnTo>
                    <a:pt x="19" y="75"/>
                  </a:lnTo>
                  <a:lnTo>
                    <a:pt x="7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ltGray">
            <a:xfrm>
              <a:off x="1562" y="2413"/>
              <a:ext cx="388" cy="502"/>
            </a:xfrm>
            <a:custGeom>
              <a:avLst/>
              <a:gdLst>
                <a:gd name="T0" fmla="*/ 170 w 388"/>
                <a:gd name="T1" fmla="*/ 214 h 502"/>
                <a:gd name="T2" fmla="*/ 126 w 388"/>
                <a:gd name="T3" fmla="*/ 239 h 502"/>
                <a:gd name="T4" fmla="*/ 170 w 388"/>
                <a:gd name="T5" fmla="*/ 240 h 502"/>
                <a:gd name="T6" fmla="*/ 156 w 388"/>
                <a:gd name="T7" fmla="*/ 276 h 502"/>
                <a:gd name="T8" fmla="*/ 132 w 388"/>
                <a:gd name="T9" fmla="*/ 312 h 502"/>
                <a:gd name="T10" fmla="*/ 110 w 388"/>
                <a:gd name="T11" fmla="*/ 330 h 502"/>
                <a:gd name="T12" fmla="*/ 106 w 388"/>
                <a:gd name="T13" fmla="*/ 356 h 502"/>
                <a:gd name="T14" fmla="*/ 110 w 388"/>
                <a:gd name="T15" fmla="*/ 382 h 502"/>
                <a:gd name="T16" fmla="*/ 124 w 388"/>
                <a:gd name="T17" fmla="*/ 410 h 502"/>
                <a:gd name="T18" fmla="*/ 92 w 388"/>
                <a:gd name="T19" fmla="*/ 434 h 502"/>
                <a:gd name="T20" fmla="*/ 110 w 388"/>
                <a:gd name="T21" fmla="*/ 462 h 502"/>
                <a:gd name="T22" fmla="*/ 146 w 388"/>
                <a:gd name="T23" fmla="*/ 470 h 502"/>
                <a:gd name="T24" fmla="*/ 176 w 388"/>
                <a:gd name="T25" fmla="*/ 472 h 502"/>
                <a:gd name="T26" fmla="*/ 160 w 388"/>
                <a:gd name="T27" fmla="*/ 416 h 502"/>
                <a:gd name="T28" fmla="*/ 176 w 388"/>
                <a:gd name="T29" fmla="*/ 380 h 502"/>
                <a:gd name="T30" fmla="*/ 194 w 388"/>
                <a:gd name="T31" fmla="*/ 404 h 502"/>
                <a:gd name="T32" fmla="*/ 172 w 388"/>
                <a:gd name="T33" fmla="*/ 430 h 502"/>
                <a:gd name="T34" fmla="*/ 188 w 388"/>
                <a:gd name="T35" fmla="*/ 460 h 502"/>
                <a:gd name="T36" fmla="*/ 172 w 388"/>
                <a:gd name="T37" fmla="*/ 490 h 502"/>
                <a:gd name="T38" fmla="*/ 198 w 388"/>
                <a:gd name="T39" fmla="*/ 494 h 502"/>
                <a:gd name="T40" fmla="*/ 228 w 388"/>
                <a:gd name="T41" fmla="*/ 478 h 502"/>
                <a:gd name="T42" fmla="*/ 240 w 388"/>
                <a:gd name="T43" fmla="*/ 454 h 502"/>
                <a:gd name="T44" fmla="*/ 240 w 388"/>
                <a:gd name="T45" fmla="*/ 434 h 502"/>
                <a:gd name="T46" fmla="*/ 260 w 388"/>
                <a:gd name="T47" fmla="*/ 456 h 502"/>
                <a:gd name="T48" fmla="*/ 286 w 388"/>
                <a:gd name="T49" fmla="*/ 424 h 502"/>
                <a:gd name="T50" fmla="*/ 296 w 388"/>
                <a:gd name="T51" fmla="*/ 392 h 502"/>
                <a:gd name="T52" fmla="*/ 300 w 388"/>
                <a:gd name="T53" fmla="*/ 348 h 502"/>
                <a:gd name="T54" fmla="*/ 318 w 388"/>
                <a:gd name="T55" fmla="*/ 310 h 502"/>
                <a:gd name="T56" fmla="*/ 330 w 388"/>
                <a:gd name="T57" fmla="*/ 278 h 502"/>
                <a:gd name="T58" fmla="*/ 334 w 388"/>
                <a:gd name="T59" fmla="*/ 258 h 502"/>
                <a:gd name="T60" fmla="*/ 372 w 388"/>
                <a:gd name="T61" fmla="*/ 218 h 502"/>
                <a:gd name="T62" fmla="*/ 388 w 388"/>
                <a:gd name="T63" fmla="*/ 196 h 502"/>
                <a:gd name="T64" fmla="*/ 378 w 388"/>
                <a:gd name="T65" fmla="*/ 170 h 502"/>
                <a:gd name="T66" fmla="*/ 366 w 388"/>
                <a:gd name="T67" fmla="*/ 142 h 502"/>
                <a:gd name="T68" fmla="*/ 352 w 388"/>
                <a:gd name="T69" fmla="*/ 126 h 502"/>
                <a:gd name="T70" fmla="*/ 322 w 388"/>
                <a:gd name="T71" fmla="*/ 118 h 502"/>
                <a:gd name="T72" fmla="*/ 346 w 388"/>
                <a:gd name="T73" fmla="*/ 94 h 502"/>
                <a:gd name="T74" fmla="*/ 340 w 388"/>
                <a:gd name="T75" fmla="*/ 66 h 502"/>
                <a:gd name="T76" fmla="*/ 304 w 388"/>
                <a:gd name="T77" fmla="*/ 62 h 502"/>
                <a:gd name="T78" fmla="*/ 274 w 388"/>
                <a:gd name="T79" fmla="*/ 76 h 502"/>
                <a:gd name="T80" fmla="*/ 248 w 388"/>
                <a:gd name="T81" fmla="*/ 38 h 502"/>
                <a:gd name="T82" fmla="*/ 230 w 388"/>
                <a:gd name="T83" fmla="*/ 16 h 502"/>
                <a:gd name="T84" fmla="*/ 209 w 388"/>
                <a:gd name="T85" fmla="*/ 11 h 502"/>
                <a:gd name="T86" fmla="*/ 174 w 388"/>
                <a:gd name="T87" fmla="*/ 12 h 502"/>
                <a:gd name="T88" fmla="*/ 160 w 388"/>
                <a:gd name="T89" fmla="*/ 48 h 502"/>
                <a:gd name="T90" fmla="*/ 154 w 388"/>
                <a:gd name="T91" fmla="*/ 80 h 502"/>
                <a:gd name="T92" fmla="*/ 134 w 388"/>
                <a:gd name="T93" fmla="*/ 50 h 502"/>
                <a:gd name="T94" fmla="*/ 104 w 388"/>
                <a:gd name="T95" fmla="*/ 59 h 502"/>
                <a:gd name="T96" fmla="*/ 75 w 388"/>
                <a:gd name="T97" fmla="*/ 61 h 502"/>
                <a:gd name="T98" fmla="*/ 53 w 388"/>
                <a:gd name="T99" fmla="*/ 83 h 502"/>
                <a:gd name="T100" fmla="*/ 12 w 388"/>
                <a:gd name="T101" fmla="*/ 101 h 502"/>
                <a:gd name="T102" fmla="*/ 2 w 388"/>
                <a:gd name="T103" fmla="*/ 130 h 502"/>
                <a:gd name="T104" fmla="*/ 36 w 388"/>
                <a:gd name="T105" fmla="*/ 130 h 502"/>
                <a:gd name="T106" fmla="*/ 75 w 388"/>
                <a:gd name="T107" fmla="*/ 153 h 502"/>
                <a:gd name="T108" fmla="*/ 87 w 388"/>
                <a:gd name="T109" fmla="*/ 195 h 502"/>
                <a:gd name="T110" fmla="*/ 102 w 388"/>
                <a:gd name="T111" fmla="*/ 177 h 502"/>
                <a:gd name="T112" fmla="*/ 94 w 388"/>
                <a:gd name="T113" fmla="*/ 132 h 502"/>
                <a:gd name="T114" fmla="*/ 128 w 388"/>
                <a:gd name="T115" fmla="*/ 102 h 502"/>
                <a:gd name="T116" fmla="*/ 152 w 388"/>
                <a:gd name="T117" fmla="*/ 118 h 502"/>
                <a:gd name="T118" fmla="*/ 150 w 388"/>
                <a:gd name="T119" fmla="*/ 150 h 502"/>
                <a:gd name="T120" fmla="*/ 172 w 388"/>
                <a:gd name="T121" fmla="*/ 20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8" h="502">
                  <a:moveTo>
                    <a:pt x="172" y="200"/>
                  </a:moveTo>
                  <a:lnTo>
                    <a:pt x="170" y="214"/>
                  </a:lnTo>
                  <a:lnTo>
                    <a:pt x="141" y="220"/>
                  </a:lnTo>
                  <a:lnTo>
                    <a:pt x="126" y="239"/>
                  </a:lnTo>
                  <a:lnTo>
                    <a:pt x="140" y="242"/>
                  </a:lnTo>
                  <a:lnTo>
                    <a:pt x="170" y="240"/>
                  </a:lnTo>
                  <a:lnTo>
                    <a:pt x="166" y="260"/>
                  </a:lnTo>
                  <a:lnTo>
                    <a:pt x="156" y="276"/>
                  </a:lnTo>
                  <a:lnTo>
                    <a:pt x="142" y="294"/>
                  </a:lnTo>
                  <a:lnTo>
                    <a:pt x="132" y="312"/>
                  </a:lnTo>
                  <a:lnTo>
                    <a:pt x="114" y="316"/>
                  </a:lnTo>
                  <a:lnTo>
                    <a:pt x="110" y="330"/>
                  </a:lnTo>
                  <a:lnTo>
                    <a:pt x="110" y="342"/>
                  </a:lnTo>
                  <a:lnTo>
                    <a:pt x="106" y="356"/>
                  </a:lnTo>
                  <a:lnTo>
                    <a:pt x="102" y="370"/>
                  </a:lnTo>
                  <a:lnTo>
                    <a:pt x="110" y="382"/>
                  </a:lnTo>
                  <a:lnTo>
                    <a:pt x="120" y="396"/>
                  </a:lnTo>
                  <a:lnTo>
                    <a:pt x="124" y="410"/>
                  </a:lnTo>
                  <a:lnTo>
                    <a:pt x="116" y="426"/>
                  </a:lnTo>
                  <a:lnTo>
                    <a:pt x="92" y="434"/>
                  </a:lnTo>
                  <a:lnTo>
                    <a:pt x="102" y="450"/>
                  </a:lnTo>
                  <a:lnTo>
                    <a:pt x="110" y="462"/>
                  </a:lnTo>
                  <a:lnTo>
                    <a:pt x="128" y="462"/>
                  </a:lnTo>
                  <a:lnTo>
                    <a:pt x="146" y="470"/>
                  </a:lnTo>
                  <a:lnTo>
                    <a:pt x="156" y="478"/>
                  </a:lnTo>
                  <a:lnTo>
                    <a:pt x="176" y="472"/>
                  </a:lnTo>
                  <a:lnTo>
                    <a:pt x="164" y="446"/>
                  </a:lnTo>
                  <a:lnTo>
                    <a:pt x="160" y="416"/>
                  </a:lnTo>
                  <a:lnTo>
                    <a:pt x="164" y="398"/>
                  </a:lnTo>
                  <a:lnTo>
                    <a:pt x="176" y="380"/>
                  </a:lnTo>
                  <a:lnTo>
                    <a:pt x="194" y="390"/>
                  </a:lnTo>
                  <a:lnTo>
                    <a:pt x="194" y="404"/>
                  </a:lnTo>
                  <a:lnTo>
                    <a:pt x="178" y="418"/>
                  </a:lnTo>
                  <a:lnTo>
                    <a:pt x="172" y="430"/>
                  </a:lnTo>
                  <a:lnTo>
                    <a:pt x="184" y="442"/>
                  </a:lnTo>
                  <a:lnTo>
                    <a:pt x="188" y="460"/>
                  </a:lnTo>
                  <a:lnTo>
                    <a:pt x="186" y="476"/>
                  </a:lnTo>
                  <a:lnTo>
                    <a:pt x="172" y="490"/>
                  </a:lnTo>
                  <a:lnTo>
                    <a:pt x="168" y="502"/>
                  </a:lnTo>
                  <a:lnTo>
                    <a:pt x="198" y="494"/>
                  </a:lnTo>
                  <a:lnTo>
                    <a:pt x="214" y="496"/>
                  </a:lnTo>
                  <a:lnTo>
                    <a:pt x="228" y="478"/>
                  </a:lnTo>
                  <a:lnTo>
                    <a:pt x="242" y="470"/>
                  </a:lnTo>
                  <a:lnTo>
                    <a:pt x="240" y="454"/>
                  </a:lnTo>
                  <a:lnTo>
                    <a:pt x="228" y="450"/>
                  </a:lnTo>
                  <a:lnTo>
                    <a:pt x="240" y="434"/>
                  </a:lnTo>
                  <a:lnTo>
                    <a:pt x="256" y="444"/>
                  </a:lnTo>
                  <a:lnTo>
                    <a:pt x="260" y="456"/>
                  </a:lnTo>
                  <a:lnTo>
                    <a:pt x="276" y="446"/>
                  </a:lnTo>
                  <a:lnTo>
                    <a:pt x="286" y="424"/>
                  </a:lnTo>
                  <a:lnTo>
                    <a:pt x="286" y="410"/>
                  </a:lnTo>
                  <a:lnTo>
                    <a:pt x="296" y="392"/>
                  </a:lnTo>
                  <a:lnTo>
                    <a:pt x="296" y="370"/>
                  </a:lnTo>
                  <a:lnTo>
                    <a:pt x="300" y="348"/>
                  </a:lnTo>
                  <a:lnTo>
                    <a:pt x="306" y="332"/>
                  </a:lnTo>
                  <a:lnTo>
                    <a:pt x="318" y="310"/>
                  </a:lnTo>
                  <a:lnTo>
                    <a:pt x="324" y="290"/>
                  </a:lnTo>
                  <a:lnTo>
                    <a:pt x="330" y="278"/>
                  </a:lnTo>
                  <a:lnTo>
                    <a:pt x="342" y="272"/>
                  </a:lnTo>
                  <a:lnTo>
                    <a:pt x="334" y="258"/>
                  </a:lnTo>
                  <a:lnTo>
                    <a:pt x="344" y="244"/>
                  </a:lnTo>
                  <a:lnTo>
                    <a:pt x="372" y="218"/>
                  </a:lnTo>
                  <a:lnTo>
                    <a:pt x="382" y="208"/>
                  </a:lnTo>
                  <a:lnTo>
                    <a:pt x="388" y="196"/>
                  </a:lnTo>
                  <a:lnTo>
                    <a:pt x="384" y="180"/>
                  </a:lnTo>
                  <a:lnTo>
                    <a:pt x="378" y="170"/>
                  </a:lnTo>
                  <a:lnTo>
                    <a:pt x="386" y="152"/>
                  </a:lnTo>
                  <a:lnTo>
                    <a:pt x="366" y="142"/>
                  </a:lnTo>
                  <a:lnTo>
                    <a:pt x="368" y="128"/>
                  </a:lnTo>
                  <a:lnTo>
                    <a:pt x="352" y="126"/>
                  </a:lnTo>
                  <a:lnTo>
                    <a:pt x="332" y="126"/>
                  </a:lnTo>
                  <a:lnTo>
                    <a:pt x="322" y="118"/>
                  </a:lnTo>
                  <a:lnTo>
                    <a:pt x="334" y="106"/>
                  </a:lnTo>
                  <a:lnTo>
                    <a:pt x="346" y="94"/>
                  </a:lnTo>
                  <a:lnTo>
                    <a:pt x="350" y="82"/>
                  </a:lnTo>
                  <a:lnTo>
                    <a:pt x="340" y="66"/>
                  </a:lnTo>
                  <a:lnTo>
                    <a:pt x="320" y="54"/>
                  </a:lnTo>
                  <a:lnTo>
                    <a:pt x="304" y="62"/>
                  </a:lnTo>
                  <a:lnTo>
                    <a:pt x="292" y="72"/>
                  </a:lnTo>
                  <a:lnTo>
                    <a:pt x="274" y="76"/>
                  </a:lnTo>
                  <a:lnTo>
                    <a:pt x="254" y="56"/>
                  </a:lnTo>
                  <a:lnTo>
                    <a:pt x="248" y="38"/>
                  </a:lnTo>
                  <a:lnTo>
                    <a:pt x="248" y="20"/>
                  </a:lnTo>
                  <a:lnTo>
                    <a:pt x="230" y="16"/>
                  </a:lnTo>
                  <a:lnTo>
                    <a:pt x="230" y="0"/>
                  </a:lnTo>
                  <a:lnTo>
                    <a:pt x="209" y="11"/>
                  </a:lnTo>
                  <a:lnTo>
                    <a:pt x="188" y="8"/>
                  </a:lnTo>
                  <a:lnTo>
                    <a:pt x="174" y="12"/>
                  </a:lnTo>
                  <a:lnTo>
                    <a:pt x="156" y="30"/>
                  </a:lnTo>
                  <a:lnTo>
                    <a:pt x="160" y="48"/>
                  </a:lnTo>
                  <a:lnTo>
                    <a:pt x="172" y="58"/>
                  </a:lnTo>
                  <a:lnTo>
                    <a:pt x="154" y="80"/>
                  </a:lnTo>
                  <a:lnTo>
                    <a:pt x="144" y="64"/>
                  </a:lnTo>
                  <a:lnTo>
                    <a:pt x="134" y="50"/>
                  </a:lnTo>
                  <a:lnTo>
                    <a:pt x="118" y="56"/>
                  </a:lnTo>
                  <a:lnTo>
                    <a:pt x="104" y="59"/>
                  </a:lnTo>
                  <a:lnTo>
                    <a:pt x="89" y="59"/>
                  </a:lnTo>
                  <a:lnTo>
                    <a:pt x="75" y="61"/>
                  </a:lnTo>
                  <a:lnTo>
                    <a:pt x="69" y="73"/>
                  </a:lnTo>
                  <a:lnTo>
                    <a:pt x="53" y="83"/>
                  </a:lnTo>
                  <a:lnTo>
                    <a:pt x="33" y="89"/>
                  </a:lnTo>
                  <a:lnTo>
                    <a:pt x="12" y="101"/>
                  </a:lnTo>
                  <a:lnTo>
                    <a:pt x="0" y="116"/>
                  </a:lnTo>
                  <a:lnTo>
                    <a:pt x="2" y="130"/>
                  </a:lnTo>
                  <a:lnTo>
                    <a:pt x="35" y="119"/>
                  </a:lnTo>
                  <a:lnTo>
                    <a:pt x="36" y="130"/>
                  </a:lnTo>
                  <a:lnTo>
                    <a:pt x="55" y="138"/>
                  </a:lnTo>
                  <a:lnTo>
                    <a:pt x="75" y="153"/>
                  </a:lnTo>
                  <a:lnTo>
                    <a:pt x="72" y="178"/>
                  </a:lnTo>
                  <a:lnTo>
                    <a:pt x="87" y="195"/>
                  </a:lnTo>
                  <a:lnTo>
                    <a:pt x="102" y="195"/>
                  </a:lnTo>
                  <a:lnTo>
                    <a:pt x="102" y="177"/>
                  </a:lnTo>
                  <a:lnTo>
                    <a:pt x="117" y="163"/>
                  </a:lnTo>
                  <a:lnTo>
                    <a:pt x="94" y="132"/>
                  </a:lnTo>
                  <a:lnTo>
                    <a:pt x="109" y="115"/>
                  </a:lnTo>
                  <a:lnTo>
                    <a:pt x="128" y="102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50" y="136"/>
                  </a:lnTo>
                  <a:lnTo>
                    <a:pt x="150" y="150"/>
                  </a:lnTo>
                  <a:lnTo>
                    <a:pt x="156" y="181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ltGray">
            <a:xfrm>
              <a:off x="1577" y="2767"/>
              <a:ext cx="56" cy="45"/>
            </a:xfrm>
            <a:custGeom>
              <a:avLst/>
              <a:gdLst>
                <a:gd name="T0" fmla="*/ 18 w 56"/>
                <a:gd name="T1" fmla="*/ 19 h 45"/>
                <a:gd name="T2" fmla="*/ 36 w 56"/>
                <a:gd name="T3" fmla="*/ 7 h 45"/>
                <a:gd name="T4" fmla="*/ 48 w 56"/>
                <a:gd name="T5" fmla="*/ 0 h 45"/>
                <a:gd name="T6" fmla="*/ 36 w 56"/>
                <a:gd name="T7" fmla="*/ 22 h 45"/>
                <a:gd name="T8" fmla="*/ 18 w 56"/>
                <a:gd name="T9" fmla="*/ 45 h 45"/>
                <a:gd name="T10" fmla="*/ 3 w 56"/>
                <a:gd name="T11" fmla="*/ 39 h 45"/>
                <a:gd name="T12" fmla="*/ 13 w 56"/>
                <a:gd name="T13" fmla="*/ 25 h 45"/>
                <a:gd name="T14" fmla="*/ 18 w 56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18" y="19"/>
                  </a:moveTo>
                  <a:cubicBezTo>
                    <a:pt x="24" y="15"/>
                    <a:pt x="30" y="11"/>
                    <a:pt x="36" y="7"/>
                  </a:cubicBezTo>
                  <a:cubicBezTo>
                    <a:pt x="40" y="2"/>
                    <a:pt x="42" y="1"/>
                    <a:pt x="48" y="0"/>
                  </a:cubicBezTo>
                  <a:cubicBezTo>
                    <a:pt x="56" y="11"/>
                    <a:pt x="45" y="16"/>
                    <a:pt x="36" y="22"/>
                  </a:cubicBezTo>
                  <a:cubicBezTo>
                    <a:pt x="32" y="33"/>
                    <a:pt x="29" y="40"/>
                    <a:pt x="18" y="45"/>
                  </a:cubicBezTo>
                  <a:cubicBezTo>
                    <a:pt x="12" y="43"/>
                    <a:pt x="8" y="43"/>
                    <a:pt x="3" y="39"/>
                  </a:cubicBezTo>
                  <a:cubicBezTo>
                    <a:pt x="0" y="30"/>
                    <a:pt x="6" y="29"/>
                    <a:pt x="13" y="25"/>
                  </a:cubicBezTo>
                  <a:cubicBezTo>
                    <a:pt x="17" y="20"/>
                    <a:pt x="15" y="22"/>
                    <a:pt x="18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ltGray">
            <a:xfrm>
              <a:off x="1637" y="2656"/>
              <a:ext cx="55" cy="81"/>
            </a:xfrm>
            <a:custGeom>
              <a:avLst/>
              <a:gdLst>
                <a:gd name="T0" fmla="*/ 21 w 55"/>
                <a:gd name="T1" fmla="*/ 76 h 81"/>
                <a:gd name="T2" fmla="*/ 0 w 55"/>
                <a:gd name="T3" fmla="*/ 63 h 81"/>
                <a:gd name="T4" fmla="*/ 6 w 55"/>
                <a:gd name="T5" fmla="*/ 49 h 81"/>
                <a:gd name="T6" fmla="*/ 7 w 55"/>
                <a:gd name="T7" fmla="*/ 34 h 81"/>
                <a:gd name="T8" fmla="*/ 1 w 55"/>
                <a:gd name="T9" fmla="*/ 19 h 81"/>
                <a:gd name="T10" fmla="*/ 24 w 55"/>
                <a:gd name="T11" fmla="*/ 0 h 81"/>
                <a:gd name="T12" fmla="*/ 43 w 55"/>
                <a:gd name="T13" fmla="*/ 4 h 81"/>
                <a:gd name="T14" fmla="*/ 55 w 55"/>
                <a:gd name="T15" fmla="*/ 15 h 81"/>
                <a:gd name="T16" fmla="*/ 39 w 55"/>
                <a:gd name="T17" fmla="*/ 33 h 81"/>
                <a:gd name="T18" fmla="*/ 34 w 55"/>
                <a:gd name="T19" fmla="*/ 22 h 81"/>
                <a:gd name="T20" fmla="*/ 34 w 55"/>
                <a:gd name="T21" fmla="*/ 37 h 81"/>
                <a:gd name="T22" fmla="*/ 24 w 55"/>
                <a:gd name="T23" fmla="*/ 45 h 81"/>
                <a:gd name="T24" fmla="*/ 22 w 55"/>
                <a:gd name="T25" fmla="*/ 57 h 81"/>
                <a:gd name="T26" fmla="*/ 16 w 55"/>
                <a:gd name="T27" fmla="*/ 67 h 81"/>
                <a:gd name="T28" fmla="*/ 21 w 55"/>
                <a:gd name="T2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81">
                  <a:moveTo>
                    <a:pt x="21" y="76"/>
                  </a:moveTo>
                  <a:cubicBezTo>
                    <a:pt x="9" y="81"/>
                    <a:pt x="6" y="71"/>
                    <a:pt x="0" y="63"/>
                  </a:cubicBezTo>
                  <a:cubicBezTo>
                    <a:pt x="1" y="57"/>
                    <a:pt x="3" y="54"/>
                    <a:pt x="6" y="49"/>
                  </a:cubicBezTo>
                  <a:cubicBezTo>
                    <a:pt x="3" y="43"/>
                    <a:pt x="6" y="40"/>
                    <a:pt x="7" y="34"/>
                  </a:cubicBezTo>
                  <a:cubicBezTo>
                    <a:pt x="6" y="28"/>
                    <a:pt x="3" y="25"/>
                    <a:pt x="1" y="19"/>
                  </a:cubicBezTo>
                  <a:cubicBezTo>
                    <a:pt x="7" y="8"/>
                    <a:pt x="11" y="2"/>
                    <a:pt x="24" y="0"/>
                  </a:cubicBezTo>
                  <a:cubicBezTo>
                    <a:pt x="31" y="1"/>
                    <a:pt x="36" y="3"/>
                    <a:pt x="43" y="4"/>
                  </a:cubicBezTo>
                  <a:cubicBezTo>
                    <a:pt x="50" y="8"/>
                    <a:pt x="54" y="6"/>
                    <a:pt x="55" y="15"/>
                  </a:cubicBezTo>
                  <a:cubicBezTo>
                    <a:pt x="51" y="21"/>
                    <a:pt x="45" y="30"/>
                    <a:pt x="39" y="33"/>
                  </a:cubicBezTo>
                  <a:cubicBezTo>
                    <a:pt x="34" y="25"/>
                    <a:pt x="43" y="26"/>
                    <a:pt x="34" y="22"/>
                  </a:cubicBezTo>
                  <a:cubicBezTo>
                    <a:pt x="27" y="27"/>
                    <a:pt x="27" y="32"/>
                    <a:pt x="34" y="37"/>
                  </a:cubicBezTo>
                  <a:cubicBezTo>
                    <a:pt x="33" y="44"/>
                    <a:pt x="30" y="42"/>
                    <a:pt x="24" y="45"/>
                  </a:cubicBezTo>
                  <a:cubicBezTo>
                    <a:pt x="30" y="50"/>
                    <a:pt x="29" y="54"/>
                    <a:pt x="22" y="57"/>
                  </a:cubicBezTo>
                  <a:cubicBezTo>
                    <a:pt x="14" y="53"/>
                    <a:pt x="20" y="61"/>
                    <a:pt x="16" y="67"/>
                  </a:cubicBezTo>
                  <a:cubicBezTo>
                    <a:pt x="18" y="74"/>
                    <a:pt x="17" y="72"/>
                    <a:pt x="21" y="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ltGray">
            <a:xfrm>
              <a:off x="1592" y="2559"/>
              <a:ext cx="116" cy="94"/>
            </a:xfrm>
            <a:custGeom>
              <a:avLst/>
              <a:gdLst>
                <a:gd name="T0" fmla="*/ 3 w 116"/>
                <a:gd name="T1" fmla="*/ 13 h 94"/>
                <a:gd name="T2" fmla="*/ 15 w 116"/>
                <a:gd name="T3" fmla="*/ 2 h 94"/>
                <a:gd name="T4" fmla="*/ 28 w 116"/>
                <a:gd name="T5" fmla="*/ 17 h 94"/>
                <a:gd name="T6" fmla="*/ 28 w 116"/>
                <a:gd name="T7" fmla="*/ 32 h 94"/>
                <a:gd name="T8" fmla="*/ 39 w 116"/>
                <a:gd name="T9" fmla="*/ 49 h 94"/>
                <a:gd name="T10" fmla="*/ 57 w 116"/>
                <a:gd name="T11" fmla="*/ 59 h 94"/>
                <a:gd name="T12" fmla="*/ 72 w 116"/>
                <a:gd name="T13" fmla="*/ 59 h 94"/>
                <a:gd name="T14" fmla="*/ 96 w 116"/>
                <a:gd name="T15" fmla="*/ 46 h 94"/>
                <a:gd name="T16" fmla="*/ 93 w 116"/>
                <a:gd name="T17" fmla="*/ 71 h 94"/>
                <a:gd name="T18" fmla="*/ 79 w 116"/>
                <a:gd name="T19" fmla="*/ 92 h 94"/>
                <a:gd name="T20" fmla="*/ 73 w 116"/>
                <a:gd name="T21" fmla="*/ 79 h 94"/>
                <a:gd name="T22" fmla="*/ 67 w 116"/>
                <a:gd name="T23" fmla="*/ 64 h 94"/>
                <a:gd name="T24" fmla="*/ 49 w 116"/>
                <a:gd name="T25" fmla="*/ 74 h 94"/>
                <a:gd name="T26" fmla="*/ 27 w 116"/>
                <a:gd name="T27" fmla="*/ 94 h 94"/>
                <a:gd name="T28" fmla="*/ 30 w 116"/>
                <a:gd name="T29" fmla="*/ 79 h 94"/>
                <a:gd name="T30" fmla="*/ 31 w 116"/>
                <a:gd name="T31" fmla="*/ 65 h 94"/>
                <a:gd name="T32" fmla="*/ 16 w 116"/>
                <a:gd name="T33" fmla="*/ 53 h 94"/>
                <a:gd name="T34" fmla="*/ 1 w 116"/>
                <a:gd name="T35" fmla="*/ 34 h 94"/>
                <a:gd name="T36" fmla="*/ 3 w 116"/>
                <a:gd name="T3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94">
                  <a:moveTo>
                    <a:pt x="3" y="13"/>
                  </a:moveTo>
                  <a:cubicBezTo>
                    <a:pt x="4" y="4"/>
                    <a:pt x="5" y="0"/>
                    <a:pt x="15" y="2"/>
                  </a:cubicBezTo>
                  <a:cubicBezTo>
                    <a:pt x="18" y="7"/>
                    <a:pt x="23" y="13"/>
                    <a:pt x="28" y="17"/>
                  </a:cubicBezTo>
                  <a:cubicBezTo>
                    <a:pt x="32" y="23"/>
                    <a:pt x="31" y="26"/>
                    <a:pt x="28" y="32"/>
                  </a:cubicBezTo>
                  <a:cubicBezTo>
                    <a:pt x="26" y="41"/>
                    <a:pt x="32" y="45"/>
                    <a:pt x="39" y="49"/>
                  </a:cubicBezTo>
                  <a:cubicBezTo>
                    <a:pt x="44" y="55"/>
                    <a:pt x="50" y="58"/>
                    <a:pt x="57" y="59"/>
                  </a:cubicBezTo>
                  <a:cubicBezTo>
                    <a:pt x="63" y="55"/>
                    <a:pt x="65" y="58"/>
                    <a:pt x="72" y="59"/>
                  </a:cubicBezTo>
                  <a:cubicBezTo>
                    <a:pt x="82" y="67"/>
                    <a:pt x="87" y="51"/>
                    <a:pt x="96" y="46"/>
                  </a:cubicBezTo>
                  <a:cubicBezTo>
                    <a:pt x="116" y="49"/>
                    <a:pt x="102" y="64"/>
                    <a:pt x="93" y="71"/>
                  </a:cubicBezTo>
                  <a:cubicBezTo>
                    <a:pt x="90" y="79"/>
                    <a:pt x="87" y="87"/>
                    <a:pt x="79" y="92"/>
                  </a:cubicBezTo>
                  <a:cubicBezTo>
                    <a:pt x="73" y="88"/>
                    <a:pt x="72" y="87"/>
                    <a:pt x="73" y="79"/>
                  </a:cubicBezTo>
                  <a:cubicBezTo>
                    <a:pt x="72" y="73"/>
                    <a:pt x="71" y="69"/>
                    <a:pt x="67" y="64"/>
                  </a:cubicBezTo>
                  <a:cubicBezTo>
                    <a:pt x="61" y="68"/>
                    <a:pt x="56" y="73"/>
                    <a:pt x="49" y="74"/>
                  </a:cubicBezTo>
                  <a:cubicBezTo>
                    <a:pt x="40" y="81"/>
                    <a:pt x="38" y="89"/>
                    <a:pt x="27" y="94"/>
                  </a:cubicBezTo>
                  <a:cubicBezTo>
                    <a:pt x="18" y="91"/>
                    <a:pt x="26" y="85"/>
                    <a:pt x="30" y="79"/>
                  </a:cubicBezTo>
                  <a:cubicBezTo>
                    <a:pt x="27" y="73"/>
                    <a:pt x="30" y="72"/>
                    <a:pt x="31" y="65"/>
                  </a:cubicBezTo>
                  <a:cubicBezTo>
                    <a:pt x="30" y="57"/>
                    <a:pt x="23" y="57"/>
                    <a:pt x="16" y="53"/>
                  </a:cubicBezTo>
                  <a:cubicBezTo>
                    <a:pt x="11" y="46"/>
                    <a:pt x="6" y="41"/>
                    <a:pt x="1" y="34"/>
                  </a:cubicBezTo>
                  <a:cubicBezTo>
                    <a:pt x="0" y="27"/>
                    <a:pt x="0" y="20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ltGray">
            <a:xfrm>
              <a:off x="1449" y="2584"/>
              <a:ext cx="54" cy="56"/>
            </a:xfrm>
            <a:custGeom>
              <a:avLst/>
              <a:gdLst>
                <a:gd name="T0" fmla="*/ 29 w 54"/>
                <a:gd name="T1" fmla="*/ 18 h 56"/>
                <a:gd name="T2" fmla="*/ 14 w 54"/>
                <a:gd name="T3" fmla="*/ 13 h 56"/>
                <a:gd name="T4" fmla="*/ 14 w 54"/>
                <a:gd name="T5" fmla="*/ 30 h 56"/>
                <a:gd name="T6" fmla="*/ 0 w 54"/>
                <a:gd name="T7" fmla="*/ 46 h 56"/>
                <a:gd name="T8" fmla="*/ 24 w 54"/>
                <a:gd name="T9" fmla="*/ 51 h 56"/>
                <a:gd name="T10" fmla="*/ 38 w 54"/>
                <a:gd name="T11" fmla="*/ 43 h 56"/>
                <a:gd name="T12" fmla="*/ 47 w 54"/>
                <a:gd name="T13" fmla="*/ 34 h 56"/>
                <a:gd name="T14" fmla="*/ 51 w 54"/>
                <a:gd name="T15" fmla="*/ 16 h 56"/>
                <a:gd name="T16" fmla="*/ 42 w 54"/>
                <a:gd name="T17" fmla="*/ 3 h 56"/>
                <a:gd name="T18" fmla="*/ 29 w 54"/>
                <a:gd name="T1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6">
                  <a:moveTo>
                    <a:pt x="29" y="18"/>
                  </a:moveTo>
                  <a:cubicBezTo>
                    <a:pt x="24" y="16"/>
                    <a:pt x="19" y="15"/>
                    <a:pt x="14" y="13"/>
                  </a:cubicBezTo>
                  <a:cubicBezTo>
                    <a:pt x="10" y="20"/>
                    <a:pt x="11" y="23"/>
                    <a:pt x="14" y="30"/>
                  </a:cubicBezTo>
                  <a:cubicBezTo>
                    <a:pt x="9" y="36"/>
                    <a:pt x="7" y="42"/>
                    <a:pt x="0" y="46"/>
                  </a:cubicBezTo>
                  <a:cubicBezTo>
                    <a:pt x="6" y="56"/>
                    <a:pt x="12" y="52"/>
                    <a:pt x="24" y="51"/>
                  </a:cubicBezTo>
                  <a:cubicBezTo>
                    <a:pt x="29" y="48"/>
                    <a:pt x="33" y="45"/>
                    <a:pt x="38" y="43"/>
                  </a:cubicBezTo>
                  <a:cubicBezTo>
                    <a:pt x="47" y="48"/>
                    <a:pt x="48" y="43"/>
                    <a:pt x="47" y="34"/>
                  </a:cubicBezTo>
                  <a:cubicBezTo>
                    <a:pt x="49" y="22"/>
                    <a:pt x="54" y="28"/>
                    <a:pt x="51" y="16"/>
                  </a:cubicBezTo>
                  <a:cubicBezTo>
                    <a:pt x="50" y="7"/>
                    <a:pt x="52" y="0"/>
                    <a:pt x="42" y="3"/>
                  </a:cubicBezTo>
                  <a:cubicBezTo>
                    <a:pt x="40" y="16"/>
                    <a:pt x="38" y="12"/>
                    <a:pt x="29" y="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ltGray">
            <a:xfrm>
              <a:off x="1504" y="2513"/>
              <a:ext cx="49" cy="89"/>
            </a:xfrm>
            <a:custGeom>
              <a:avLst/>
              <a:gdLst>
                <a:gd name="T0" fmla="*/ 8 w 49"/>
                <a:gd name="T1" fmla="*/ 74 h 89"/>
                <a:gd name="T2" fmla="*/ 4 w 49"/>
                <a:gd name="T3" fmla="*/ 63 h 89"/>
                <a:gd name="T4" fmla="*/ 22 w 49"/>
                <a:gd name="T5" fmla="*/ 44 h 89"/>
                <a:gd name="T6" fmla="*/ 20 w 49"/>
                <a:gd name="T7" fmla="*/ 6 h 89"/>
                <a:gd name="T8" fmla="*/ 34 w 49"/>
                <a:gd name="T9" fmla="*/ 5 h 89"/>
                <a:gd name="T10" fmla="*/ 31 w 49"/>
                <a:gd name="T11" fmla="*/ 17 h 89"/>
                <a:gd name="T12" fmla="*/ 31 w 49"/>
                <a:gd name="T13" fmla="*/ 30 h 89"/>
                <a:gd name="T14" fmla="*/ 44 w 49"/>
                <a:gd name="T15" fmla="*/ 50 h 89"/>
                <a:gd name="T16" fmla="*/ 26 w 49"/>
                <a:gd name="T17" fmla="*/ 72 h 89"/>
                <a:gd name="T18" fmla="*/ 22 w 49"/>
                <a:gd name="T19" fmla="*/ 86 h 89"/>
                <a:gd name="T20" fmla="*/ 5 w 49"/>
                <a:gd name="T21" fmla="*/ 89 h 89"/>
                <a:gd name="T22" fmla="*/ 8 w 49"/>
                <a:gd name="T23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89">
                  <a:moveTo>
                    <a:pt x="8" y="74"/>
                  </a:moveTo>
                  <a:cubicBezTo>
                    <a:pt x="2" y="71"/>
                    <a:pt x="1" y="69"/>
                    <a:pt x="4" y="63"/>
                  </a:cubicBezTo>
                  <a:cubicBezTo>
                    <a:pt x="6" y="53"/>
                    <a:pt x="13" y="49"/>
                    <a:pt x="22" y="44"/>
                  </a:cubicBezTo>
                  <a:cubicBezTo>
                    <a:pt x="28" y="35"/>
                    <a:pt x="24" y="17"/>
                    <a:pt x="20" y="6"/>
                  </a:cubicBezTo>
                  <a:cubicBezTo>
                    <a:pt x="25" y="0"/>
                    <a:pt x="28" y="2"/>
                    <a:pt x="34" y="5"/>
                  </a:cubicBezTo>
                  <a:cubicBezTo>
                    <a:pt x="38" y="11"/>
                    <a:pt x="37" y="13"/>
                    <a:pt x="31" y="17"/>
                  </a:cubicBezTo>
                  <a:cubicBezTo>
                    <a:pt x="28" y="23"/>
                    <a:pt x="27" y="25"/>
                    <a:pt x="31" y="30"/>
                  </a:cubicBezTo>
                  <a:cubicBezTo>
                    <a:pt x="27" y="43"/>
                    <a:pt x="36" y="44"/>
                    <a:pt x="44" y="50"/>
                  </a:cubicBezTo>
                  <a:cubicBezTo>
                    <a:pt x="49" y="61"/>
                    <a:pt x="34" y="67"/>
                    <a:pt x="26" y="72"/>
                  </a:cubicBezTo>
                  <a:cubicBezTo>
                    <a:pt x="29" y="82"/>
                    <a:pt x="24" y="77"/>
                    <a:pt x="22" y="86"/>
                  </a:cubicBezTo>
                  <a:cubicBezTo>
                    <a:pt x="13" y="84"/>
                    <a:pt x="13" y="84"/>
                    <a:pt x="5" y="89"/>
                  </a:cubicBezTo>
                  <a:cubicBezTo>
                    <a:pt x="0" y="80"/>
                    <a:pt x="8" y="84"/>
                    <a:pt x="8" y="7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ltGray">
            <a:xfrm>
              <a:off x="1674" y="3005"/>
              <a:ext cx="54" cy="48"/>
            </a:xfrm>
            <a:custGeom>
              <a:avLst/>
              <a:gdLst>
                <a:gd name="T0" fmla="*/ 15 w 54"/>
                <a:gd name="T1" fmla="*/ 11 h 48"/>
                <a:gd name="T2" fmla="*/ 27 w 54"/>
                <a:gd name="T3" fmla="*/ 0 h 48"/>
                <a:gd name="T4" fmla="*/ 41 w 54"/>
                <a:gd name="T5" fmla="*/ 14 h 48"/>
                <a:gd name="T6" fmla="*/ 51 w 54"/>
                <a:gd name="T7" fmla="*/ 20 h 48"/>
                <a:gd name="T8" fmla="*/ 44 w 54"/>
                <a:gd name="T9" fmla="*/ 35 h 48"/>
                <a:gd name="T10" fmla="*/ 30 w 54"/>
                <a:gd name="T11" fmla="*/ 48 h 48"/>
                <a:gd name="T12" fmla="*/ 0 w 54"/>
                <a:gd name="T13" fmla="*/ 29 h 48"/>
                <a:gd name="T14" fmla="*/ 2 w 54"/>
                <a:gd name="T15" fmla="*/ 17 h 48"/>
                <a:gd name="T16" fmla="*/ 15 w 54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8">
                  <a:moveTo>
                    <a:pt x="15" y="11"/>
                  </a:moveTo>
                  <a:cubicBezTo>
                    <a:pt x="19" y="7"/>
                    <a:pt x="22" y="3"/>
                    <a:pt x="27" y="0"/>
                  </a:cubicBezTo>
                  <a:cubicBezTo>
                    <a:pt x="36" y="4"/>
                    <a:pt x="35" y="8"/>
                    <a:pt x="41" y="14"/>
                  </a:cubicBezTo>
                  <a:cubicBezTo>
                    <a:pt x="44" y="17"/>
                    <a:pt x="48" y="18"/>
                    <a:pt x="51" y="20"/>
                  </a:cubicBezTo>
                  <a:cubicBezTo>
                    <a:pt x="54" y="27"/>
                    <a:pt x="50" y="32"/>
                    <a:pt x="44" y="35"/>
                  </a:cubicBezTo>
                  <a:cubicBezTo>
                    <a:pt x="39" y="42"/>
                    <a:pt x="39" y="46"/>
                    <a:pt x="30" y="48"/>
                  </a:cubicBezTo>
                  <a:cubicBezTo>
                    <a:pt x="15" y="47"/>
                    <a:pt x="11" y="38"/>
                    <a:pt x="0" y="29"/>
                  </a:cubicBezTo>
                  <a:cubicBezTo>
                    <a:pt x="1" y="25"/>
                    <a:pt x="0" y="21"/>
                    <a:pt x="2" y="17"/>
                  </a:cubicBezTo>
                  <a:cubicBezTo>
                    <a:pt x="3" y="14"/>
                    <a:pt x="15" y="8"/>
                    <a:pt x="15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ltGray">
            <a:xfrm>
              <a:off x="1752" y="2947"/>
              <a:ext cx="41" cy="85"/>
            </a:xfrm>
            <a:custGeom>
              <a:avLst/>
              <a:gdLst>
                <a:gd name="T0" fmla="*/ 0 w 41"/>
                <a:gd name="T1" fmla="*/ 78 h 85"/>
                <a:gd name="T2" fmla="*/ 8 w 41"/>
                <a:gd name="T3" fmla="*/ 55 h 85"/>
                <a:gd name="T4" fmla="*/ 26 w 41"/>
                <a:gd name="T5" fmla="*/ 10 h 85"/>
                <a:gd name="T6" fmla="*/ 38 w 41"/>
                <a:gd name="T7" fmla="*/ 1 h 85"/>
                <a:gd name="T8" fmla="*/ 38 w 41"/>
                <a:gd name="T9" fmla="*/ 21 h 85"/>
                <a:gd name="T10" fmla="*/ 24 w 41"/>
                <a:gd name="T11" fmla="*/ 52 h 85"/>
                <a:gd name="T12" fmla="*/ 11 w 41"/>
                <a:gd name="T13" fmla="*/ 85 h 85"/>
                <a:gd name="T14" fmla="*/ 0 w 41"/>
                <a:gd name="T15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5">
                  <a:moveTo>
                    <a:pt x="0" y="78"/>
                  </a:moveTo>
                  <a:cubicBezTo>
                    <a:pt x="2" y="64"/>
                    <a:pt x="2" y="65"/>
                    <a:pt x="8" y="55"/>
                  </a:cubicBezTo>
                  <a:cubicBezTo>
                    <a:pt x="4" y="28"/>
                    <a:pt x="14" y="30"/>
                    <a:pt x="26" y="10"/>
                  </a:cubicBezTo>
                  <a:cubicBezTo>
                    <a:pt x="28" y="0"/>
                    <a:pt x="28" y="0"/>
                    <a:pt x="38" y="1"/>
                  </a:cubicBezTo>
                  <a:cubicBezTo>
                    <a:pt x="40" y="10"/>
                    <a:pt x="40" y="12"/>
                    <a:pt x="38" y="21"/>
                  </a:cubicBezTo>
                  <a:cubicBezTo>
                    <a:pt x="41" y="37"/>
                    <a:pt x="35" y="43"/>
                    <a:pt x="24" y="52"/>
                  </a:cubicBezTo>
                  <a:cubicBezTo>
                    <a:pt x="18" y="63"/>
                    <a:pt x="21" y="78"/>
                    <a:pt x="11" y="85"/>
                  </a:cubicBezTo>
                  <a:cubicBezTo>
                    <a:pt x="3" y="84"/>
                    <a:pt x="0" y="73"/>
                    <a:pt x="0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ltGray">
            <a:xfrm>
              <a:off x="450" y="3925"/>
              <a:ext cx="32" cy="27"/>
            </a:xfrm>
            <a:custGeom>
              <a:avLst/>
              <a:gdLst>
                <a:gd name="T0" fmla="*/ 5 w 32"/>
                <a:gd name="T1" fmla="*/ 13 h 27"/>
                <a:gd name="T2" fmla="*/ 17 w 32"/>
                <a:gd name="T3" fmla="*/ 0 h 27"/>
                <a:gd name="T4" fmla="*/ 32 w 32"/>
                <a:gd name="T5" fmla="*/ 9 h 27"/>
                <a:gd name="T6" fmla="*/ 26 w 32"/>
                <a:gd name="T7" fmla="*/ 27 h 27"/>
                <a:gd name="T8" fmla="*/ 3 w 32"/>
                <a:gd name="T9" fmla="*/ 15 h 27"/>
                <a:gd name="T10" fmla="*/ 5 w 32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7">
                  <a:moveTo>
                    <a:pt x="5" y="13"/>
                  </a:moveTo>
                  <a:cubicBezTo>
                    <a:pt x="0" y="3"/>
                    <a:pt x="9" y="1"/>
                    <a:pt x="17" y="0"/>
                  </a:cubicBezTo>
                  <a:cubicBezTo>
                    <a:pt x="25" y="1"/>
                    <a:pt x="28" y="2"/>
                    <a:pt x="32" y="9"/>
                  </a:cubicBezTo>
                  <a:cubicBezTo>
                    <a:pt x="29" y="15"/>
                    <a:pt x="30" y="21"/>
                    <a:pt x="26" y="27"/>
                  </a:cubicBezTo>
                  <a:cubicBezTo>
                    <a:pt x="11" y="24"/>
                    <a:pt x="11" y="25"/>
                    <a:pt x="3" y="15"/>
                  </a:cubicBezTo>
                  <a:cubicBezTo>
                    <a:pt x="5" y="9"/>
                    <a:pt x="5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ltGray">
            <a:xfrm>
              <a:off x="572" y="3947"/>
              <a:ext cx="54" cy="51"/>
            </a:xfrm>
            <a:custGeom>
              <a:avLst/>
              <a:gdLst>
                <a:gd name="T0" fmla="*/ 4 w 54"/>
                <a:gd name="T1" fmla="*/ 23 h 51"/>
                <a:gd name="T2" fmla="*/ 15 w 54"/>
                <a:gd name="T3" fmla="*/ 11 h 51"/>
                <a:gd name="T4" fmla="*/ 28 w 54"/>
                <a:gd name="T5" fmla="*/ 2 h 51"/>
                <a:gd name="T6" fmla="*/ 45 w 54"/>
                <a:gd name="T7" fmla="*/ 12 h 51"/>
                <a:gd name="T8" fmla="*/ 54 w 54"/>
                <a:gd name="T9" fmla="*/ 24 h 51"/>
                <a:gd name="T10" fmla="*/ 45 w 54"/>
                <a:gd name="T11" fmla="*/ 35 h 51"/>
                <a:gd name="T12" fmla="*/ 31 w 54"/>
                <a:gd name="T13" fmla="*/ 51 h 51"/>
                <a:gd name="T14" fmla="*/ 7 w 54"/>
                <a:gd name="T15" fmla="*/ 38 h 51"/>
                <a:gd name="T16" fmla="*/ 0 w 54"/>
                <a:gd name="T17" fmla="*/ 24 h 51"/>
                <a:gd name="T18" fmla="*/ 4 w 54"/>
                <a:gd name="T1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1">
                  <a:moveTo>
                    <a:pt x="4" y="23"/>
                  </a:moveTo>
                  <a:cubicBezTo>
                    <a:pt x="10" y="20"/>
                    <a:pt x="11" y="16"/>
                    <a:pt x="15" y="11"/>
                  </a:cubicBezTo>
                  <a:cubicBezTo>
                    <a:pt x="17" y="0"/>
                    <a:pt x="17" y="0"/>
                    <a:pt x="28" y="2"/>
                  </a:cubicBezTo>
                  <a:cubicBezTo>
                    <a:pt x="32" y="8"/>
                    <a:pt x="38" y="11"/>
                    <a:pt x="45" y="12"/>
                  </a:cubicBezTo>
                  <a:cubicBezTo>
                    <a:pt x="50" y="15"/>
                    <a:pt x="51" y="19"/>
                    <a:pt x="54" y="24"/>
                  </a:cubicBezTo>
                  <a:cubicBezTo>
                    <a:pt x="52" y="30"/>
                    <a:pt x="50" y="32"/>
                    <a:pt x="45" y="35"/>
                  </a:cubicBezTo>
                  <a:cubicBezTo>
                    <a:pt x="40" y="42"/>
                    <a:pt x="41" y="49"/>
                    <a:pt x="31" y="51"/>
                  </a:cubicBezTo>
                  <a:cubicBezTo>
                    <a:pt x="22" y="46"/>
                    <a:pt x="18" y="40"/>
                    <a:pt x="7" y="38"/>
                  </a:cubicBezTo>
                  <a:cubicBezTo>
                    <a:pt x="3" y="33"/>
                    <a:pt x="1" y="30"/>
                    <a:pt x="0" y="24"/>
                  </a:cubicBezTo>
                  <a:cubicBezTo>
                    <a:pt x="5" y="21"/>
                    <a:pt x="4" y="19"/>
                    <a:pt x="4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ltGray">
            <a:xfrm>
              <a:off x="638" y="3929"/>
              <a:ext cx="58" cy="54"/>
            </a:xfrm>
            <a:custGeom>
              <a:avLst/>
              <a:gdLst>
                <a:gd name="T0" fmla="*/ 3 w 58"/>
                <a:gd name="T1" fmla="*/ 35 h 54"/>
                <a:gd name="T2" fmla="*/ 13 w 58"/>
                <a:gd name="T3" fmla="*/ 29 h 54"/>
                <a:gd name="T4" fmla="*/ 36 w 58"/>
                <a:gd name="T5" fmla="*/ 14 h 54"/>
                <a:gd name="T6" fmla="*/ 52 w 58"/>
                <a:gd name="T7" fmla="*/ 0 h 54"/>
                <a:gd name="T8" fmla="*/ 40 w 58"/>
                <a:gd name="T9" fmla="*/ 24 h 54"/>
                <a:gd name="T10" fmla="*/ 42 w 58"/>
                <a:gd name="T11" fmla="*/ 44 h 54"/>
                <a:gd name="T12" fmla="*/ 25 w 58"/>
                <a:gd name="T13" fmla="*/ 54 h 54"/>
                <a:gd name="T14" fmla="*/ 7 w 58"/>
                <a:gd name="T15" fmla="*/ 53 h 54"/>
                <a:gd name="T16" fmla="*/ 3 w 58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4">
                  <a:moveTo>
                    <a:pt x="3" y="35"/>
                  </a:moveTo>
                  <a:cubicBezTo>
                    <a:pt x="4" y="28"/>
                    <a:pt x="7" y="24"/>
                    <a:pt x="13" y="29"/>
                  </a:cubicBezTo>
                  <a:cubicBezTo>
                    <a:pt x="22" y="25"/>
                    <a:pt x="26" y="16"/>
                    <a:pt x="36" y="14"/>
                  </a:cubicBezTo>
                  <a:cubicBezTo>
                    <a:pt x="42" y="11"/>
                    <a:pt x="46" y="4"/>
                    <a:pt x="52" y="0"/>
                  </a:cubicBezTo>
                  <a:cubicBezTo>
                    <a:pt x="58" y="10"/>
                    <a:pt x="48" y="19"/>
                    <a:pt x="40" y="24"/>
                  </a:cubicBezTo>
                  <a:cubicBezTo>
                    <a:pt x="35" y="32"/>
                    <a:pt x="38" y="36"/>
                    <a:pt x="42" y="44"/>
                  </a:cubicBezTo>
                  <a:cubicBezTo>
                    <a:pt x="38" y="51"/>
                    <a:pt x="33" y="53"/>
                    <a:pt x="25" y="54"/>
                  </a:cubicBezTo>
                  <a:cubicBezTo>
                    <a:pt x="18" y="53"/>
                    <a:pt x="13" y="54"/>
                    <a:pt x="7" y="53"/>
                  </a:cubicBezTo>
                  <a:cubicBezTo>
                    <a:pt x="5" y="49"/>
                    <a:pt x="0" y="35"/>
                    <a:pt x="3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ltGray">
            <a:xfrm>
              <a:off x="830" y="3903"/>
              <a:ext cx="48" cy="41"/>
            </a:xfrm>
            <a:custGeom>
              <a:avLst/>
              <a:gdLst>
                <a:gd name="T0" fmla="*/ 1 w 48"/>
                <a:gd name="T1" fmla="*/ 22 h 41"/>
                <a:gd name="T2" fmla="*/ 15 w 48"/>
                <a:gd name="T3" fmla="*/ 4 h 41"/>
                <a:gd name="T4" fmla="*/ 42 w 48"/>
                <a:gd name="T5" fmla="*/ 23 h 41"/>
                <a:gd name="T6" fmla="*/ 31 w 48"/>
                <a:gd name="T7" fmla="*/ 41 h 41"/>
                <a:gd name="T8" fmla="*/ 1 w 48"/>
                <a:gd name="T9" fmla="*/ 34 h 41"/>
                <a:gd name="T10" fmla="*/ 1 w 48"/>
                <a:gd name="T1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1">
                  <a:moveTo>
                    <a:pt x="1" y="22"/>
                  </a:moveTo>
                  <a:cubicBezTo>
                    <a:pt x="3" y="6"/>
                    <a:pt x="0" y="0"/>
                    <a:pt x="15" y="4"/>
                  </a:cubicBezTo>
                  <a:cubicBezTo>
                    <a:pt x="26" y="15"/>
                    <a:pt x="25" y="21"/>
                    <a:pt x="42" y="23"/>
                  </a:cubicBezTo>
                  <a:cubicBezTo>
                    <a:pt x="48" y="33"/>
                    <a:pt x="41" y="39"/>
                    <a:pt x="31" y="41"/>
                  </a:cubicBezTo>
                  <a:cubicBezTo>
                    <a:pt x="20" y="40"/>
                    <a:pt x="10" y="41"/>
                    <a:pt x="1" y="34"/>
                  </a:cubicBezTo>
                  <a:cubicBezTo>
                    <a:pt x="1" y="32"/>
                    <a:pt x="1" y="14"/>
                    <a:pt x="1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ltGray">
            <a:xfrm>
              <a:off x="1214" y="3602"/>
              <a:ext cx="142" cy="138"/>
            </a:xfrm>
            <a:custGeom>
              <a:avLst/>
              <a:gdLst>
                <a:gd name="T0" fmla="*/ 57 w 142"/>
                <a:gd name="T1" fmla="*/ 48 h 138"/>
                <a:gd name="T2" fmla="*/ 69 w 142"/>
                <a:gd name="T3" fmla="*/ 21 h 138"/>
                <a:gd name="T4" fmla="*/ 88 w 142"/>
                <a:gd name="T5" fmla="*/ 32 h 138"/>
                <a:gd name="T6" fmla="*/ 99 w 142"/>
                <a:gd name="T7" fmla="*/ 29 h 138"/>
                <a:gd name="T8" fmla="*/ 114 w 142"/>
                <a:gd name="T9" fmla="*/ 15 h 138"/>
                <a:gd name="T10" fmla="*/ 123 w 142"/>
                <a:gd name="T11" fmla="*/ 0 h 138"/>
                <a:gd name="T12" fmla="*/ 139 w 142"/>
                <a:gd name="T13" fmla="*/ 9 h 138"/>
                <a:gd name="T14" fmla="*/ 142 w 142"/>
                <a:gd name="T15" fmla="*/ 23 h 138"/>
                <a:gd name="T16" fmla="*/ 109 w 142"/>
                <a:gd name="T17" fmla="*/ 48 h 138"/>
                <a:gd name="T18" fmla="*/ 87 w 142"/>
                <a:gd name="T19" fmla="*/ 63 h 138"/>
                <a:gd name="T20" fmla="*/ 66 w 142"/>
                <a:gd name="T21" fmla="*/ 74 h 138"/>
                <a:gd name="T22" fmla="*/ 69 w 142"/>
                <a:gd name="T23" fmla="*/ 95 h 138"/>
                <a:gd name="T24" fmla="*/ 58 w 142"/>
                <a:gd name="T25" fmla="*/ 107 h 138"/>
                <a:gd name="T26" fmla="*/ 46 w 142"/>
                <a:gd name="T27" fmla="*/ 102 h 138"/>
                <a:gd name="T28" fmla="*/ 27 w 142"/>
                <a:gd name="T29" fmla="*/ 123 h 138"/>
                <a:gd name="T30" fmla="*/ 13 w 142"/>
                <a:gd name="T31" fmla="*/ 131 h 138"/>
                <a:gd name="T32" fmla="*/ 1 w 142"/>
                <a:gd name="T33" fmla="*/ 122 h 138"/>
                <a:gd name="T34" fmla="*/ 18 w 142"/>
                <a:gd name="T35" fmla="*/ 98 h 138"/>
                <a:gd name="T36" fmla="*/ 36 w 142"/>
                <a:gd name="T37" fmla="*/ 63 h 138"/>
                <a:gd name="T38" fmla="*/ 54 w 142"/>
                <a:gd name="T39" fmla="*/ 65 h 138"/>
                <a:gd name="T40" fmla="*/ 57 w 142"/>
                <a:gd name="T41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8">
                  <a:moveTo>
                    <a:pt x="57" y="48"/>
                  </a:moveTo>
                  <a:cubicBezTo>
                    <a:pt x="45" y="31"/>
                    <a:pt x="55" y="26"/>
                    <a:pt x="69" y="21"/>
                  </a:cubicBezTo>
                  <a:cubicBezTo>
                    <a:pt x="81" y="23"/>
                    <a:pt x="82" y="22"/>
                    <a:pt x="88" y="32"/>
                  </a:cubicBezTo>
                  <a:cubicBezTo>
                    <a:pt x="92" y="31"/>
                    <a:pt x="96" y="31"/>
                    <a:pt x="99" y="29"/>
                  </a:cubicBezTo>
                  <a:cubicBezTo>
                    <a:pt x="105" y="25"/>
                    <a:pt x="106" y="18"/>
                    <a:pt x="114" y="15"/>
                  </a:cubicBezTo>
                  <a:cubicBezTo>
                    <a:pt x="117" y="8"/>
                    <a:pt x="116" y="3"/>
                    <a:pt x="123" y="0"/>
                  </a:cubicBezTo>
                  <a:cubicBezTo>
                    <a:pt x="130" y="2"/>
                    <a:pt x="134" y="4"/>
                    <a:pt x="139" y="9"/>
                  </a:cubicBezTo>
                  <a:cubicBezTo>
                    <a:pt x="138" y="16"/>
                    <a:pt x="141" y="17"/>
                    <a:pt x="142" y="23"/>
                  </a:cubicBezTo>
                  <a:cubicBezTo>
                    <a:pt x="135" y="32"/>
                    <a:pt x="119" y="42"/>
                    <a:pt x="109" y="48"/>
                  </a:cubicBezTo>
                  <a:cubicBezTo>
                    <a:pt x="102" y="57"/>
                    <a:pt x="98" y="61"/>
                    <a:pt x="87" y="63"/>
                  </a:cubicBezTo>
                  <a:cubicBezTo>
                    <a:pt x="80" y="67"/>
                    <a:pt x="74" y="72"/>
                    <a:pt x="66" y="74"/>
                  </a:cubicBezTo>
                  <a:cubicBezTo>
                    <a:pt x="60" y="82"/>
                    <a:pt x="66" y="87"/>
                    <a:pt x="69" y="95"/>
                  </a:cubicBezTo>
                  <a:cubicBezTo>
                    <a:pt x="65" y="100"/>
                    <a:pt x="61" y="102"/>
                    <a:pt x="58" y="107"/>
                  </a:cubicBezTo>
                  <a:cubicBezTo>
                    <a:pt x="54" y="106"/>
                    <a:pt x="50" y="102"/>
                    <a:pt x="46" y="102"/>
                  </a:cubicBezTo>
                  <a:cubicBezTo>
                    <a:pt x="39" y="102"/>
                    <a:pt x="31" y="118"/>
                    <a:pt x="27" y="123"/>
                  </a:cubicBezTo>
                  <a:cubicBezTo>
                    <a:pt x="24" y="133"/>
                    <a:pt x="23" y="133"/>
                    <a:pt x="13" y="131"/>
                  </a:cubicBezTo>
                  <a:cubicBezTo>
                    <a:pt x="4" y="138"/>
                    <a:pt x="4" y="129"/>
                    <a:pt x="1" y="122"/>
                  </a:cubicBezTo>
                  <a:cubicBezTo>
                    <a:pt x="4" y="107"/>
                    <a:pt x="0" y="101"/>
                    <a:pt x="18" y="98"/>
                  </a:cubicBezTo>
                  <a:cubicBezTo>
                    <a:pt x="33" y="91"/>
                    <a:pt x="19" y="70"/>
                    <a:pt x="36" y="63"/>
                  </a:cubicBezTo>
                  <a:cubicBezTo>
                    <a:pt x="43" y="65"/>
                    <a:pt x="47" y="66"/>
                    <a:pt x="54" y="65"/>
                  </a:cubicBezTo>
                  <a:cubicBezTo>
                    <a:pt x="60" y="57"/>
                    <a:pt x="60" y="57"/>
                    <a:pt x="57" y="4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ltGray">
            <a:xfrm>
              <a:off x="1476" y="3342"/>
              <a:ext cx="87" cy="74"/>
            </a:xfrm>
            <a:custGeom>
              <a:avLst/>
              <a:gdLst>
                <a:gd name="T0" fmla="*/ 8 w 87"/>
                <a:gd name="T1" fmla="*/ 38 h 74"/>
                <a:gd name="T2" fmla="*/ 32 w 87"/>
                <a:gd name="T3" fmla="*/ 25 h 74"/>
                <a:gd name="T4" fmla="*/ 47 w 87"/>
                <a:gd name="T5" fmla="*/ 19 h 74"/>
                <a:gd name="T6" fmla="*/ 65 w 87"/>
                <a:gd name="T7" fmla="*/ 7 h 74"/>
                <a:gd name="T8" fmla="*/ 78 w 87"/>
                <a:gd name="T9" fmla="*/ 7 h 74"/>
                <a:gd name="T10" fmla="*/ 44 w 87"/>
                <a:gd name="T11" fmla="*/ 46 h 74"/>
                <a:gd name="T12" fmla="*/ 29 w 87"/>
                <a:gd name="T13" fmla="*/ 74 h 74"/>
                <a:gd name="T14" fmla="*/ 15 w 87"/>
                <a:gd name="T15" fmla="*/ 67 h 74"/>
                <a:gd name="T16" fmla="*/ 11 w 87"/>
                <a:gd name="T17" fmla="*/ 53 h 74"/>
                <a:gd name="T18" fmla="*/ 8 w 87"/>
                <a:gd name="T19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4">
                  <a:moveTo>
                    <a:pt x="8" y="38"/>
                  </a:moveTo>
                  <a:cubicBezTo>
                    <a:pt x="10" y="27"/>
                    <a:pt x="22" y="27"/>
                    <a:pt x="32" y="25"/>
                  </a:cubicBezTo>
                  <a:cubicBezTo>
                    <a:pt x="37" y="22"/>
                    <a:pt x="41" y="20"/>
                    <a:pt x="47" y="19"/>
                  </a:cubicBezTo>
                  <a:cubicBezTo>
                    <a:pt x="52" y="11"/>
                    <a:pt x="56" y="9"/>
                    <a:pt x="65" y="7"/>
                  </a:cubicBezTo>
                  <a:cubicBezTo>
                    <a:pt x="70" y="0"/>
                    <a:pt x="72" y="2"/>
                    <a:pt x="78" y="7"/>
                  </a:cubicBezTo>
                  <a:cubicBezTo>
                    <a:pt x="87" y="25"/>
                    <a:pt x="57" y="39"/>
                    <a:pt x="44" y="46"/>
                  </a:cubicBezTo>
                  <a:cubicBezTo>
                    <a:pt x="35" y="64"/>
                    <a:pt x="46" y="61"/>
                    <a:pt x="29" y="74"/>
                  </a:cubicBezTo>
                  <a:cubicBezTo>
                    <a:pt x="23" y="73"/>
                    <a:pt x="20" y="70"/>
                    <a:pt x="15" y="67"/>
                  </a:cubicBezTo>
                  <a:cubicBezTo>
                    <a:pt x="10" y="61"/>
                    <a:pt x="8" y="60"/>
                    <a:pt x="11" y="53"/>
                  </a:cubicBezTo>
                  <a:cubicBezTo>
                    <a:pt x="10" y="50"/>
                    <a:pt x="0" y="38"/>
                    <a:pt x="8" y="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ltGray">
            <a:xfrm>
              <a:off x="1430" y="3436"/>
              <a:ext cx="37" cy="60"/>
            </a:xfrm>
            <a:custGeom>
              <a:avLst/>
              <a:gdLst>
                <a:gd name="T0" fmla="*/ 1 w 37"/>
                <a:gd name="T1" fmla="*/ 25 h 60"/>
                <a:gd name="T2" fmla="*/ 15 w 37"/>
                <a:gd name="T3" fmla="*/ 0 h 60"/>
                <a:gd name="T4" fmla="*/ 27 w 37"/>
                <a:gd name="T5" fmla="*/ 10 h 60"/>
                <a:gd name="T6" fmla="*/ 28 w 37"/>
                <a:gd name="T7" fmla="*/ 25 h 60"/>
                <a:gd name="T8" fmla="*/ 34 w 37"/>
                <a:gd name="T9" fmla="*/ 33 h 60"/>
                <a:gd name="T10" fmla="*/ 10 w 37"/>
                <a:gd name="T11" fmla="*/ 60 h 60"/>
                <a:gd name="T12" fmla="*/ 1 w 37"/>
                <a:gd name="T13" fmla="*/ 45 h 60"/>
                <a:gd name="T14" fmla="*/ 1 w 37"/>
                <a:gd name="T15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0">
                  <a:moveTo>
                    <a:pt x="1" y="25"/>
                  </a:moveTo>
                  <a:cubicBezTo>
                    <a:pt x="3" y="9"/>
                    <a:pt x="3" y="7"/>
                    <a:pt x="15" y="0"/>
                  </a:cubicBezTo>
                  <a:cubicBezTo>
                    <a:pt x="22" y="1"/>
                    <a:pt x="24" y="3"/>
                    <a:pt x="27" y="10"/>
                  </a:cubicBezTo>
                  <a:cubicBezTo>
                    <a:pt x="28" y="17"/>
                    <a:pt x="30" y="18"/>
                    <a:pt x="28" y="25"/>
                  </a:cubicBezTo>
                  <a:cubicBezTo>
                    <a:pt x="29" y="28"/>
                    <a:pt x="33" y="30"/>
                    <a:pt x="34" y="33"/>
                  </a:cubicBezTo>
                  <a:cubicBezTo>
                    <a:pt x="37" y="48"/>
                    <a:pt x="20" y="55"/>
                    <a:pt x="10" y="60"/>
                  </a:cubicBezTo>
                  <a:cubicBezTo>
                    <a:pt x="3" y="57"/>
                    <a:pt x="4" y="51"/>
                    <a:pt x="1" y="45"/>
                  </a:cubicBezTo>
                  <a:cubicBezTo>
                    <a:pt x="0" y="38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ltGray">
            <a:xfrm>
              <a:off x="1367" y="3520"/>
              <a:ext cx="43" cy="21"/>
            </a:xfrm>
            <a:custGeom>
              <a:avLst/>
              <a:gdLst>
                <a:gd name="T0" fmla="*/ 12 w 43"/>
                <a:gd name="T1" fmla="*/ 10 h 21"/>
                <a:gd name="T2" fmla="*/ 28 w 43"/>
                <a:gd name="T3" fmla="*/ 0 h 21"/>
                <a:gd name="T4" fmla="*/ 33 w 43"/>
                <a:gd name="T5" fmla="*/ 13 h 21"/>
                <a:gd name="T6" fmla="*/ 16 w 43"/>
                <a:gd name="T7" fmla="*/ 21 h 21"/>
                <a:gd name="T8" fmla="*/ 12 w 43"/>
                <a:gd name="T9" fmla="*/ 6 h 21"/>
                <a:gd name="T10" fmla="*/ 12 w 4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12" y="10"/>
                  </a:moveTo>
                  <a:cubicBezTo>
                    <a:pt x="14" y="0"/>
                    <a:pt x="18" y="1"/>
                    <a:pt x="28" y="0"/>
                  </a:cubicBezTo>
                  <a:cubicBezTo>
                    <a:pt x="39" y="1"/>
                    <a:pt x="43" y="6"/>
                    <a:pt x="33" y="13"/>
                  </a:cubicBezTo>
                  <a:cubicBezTo>
                    <a:pt x="29" y="20"/>
                    <a:pt x="24" y="19"/>
                    <a:pt x="16" y="21"/>
                  </a:cubicBezTo>
                  <a:cubicBezTo>
                    <a:pt x="0" y="17"/>
                    <a:pt x="11" y="6"/>
                    <a:pt x="12" y="6"/>
                  </a:cubicBezTo>
                  <a:cubicBezTo>
                    <a:pt x="13" y="6"/>
                    <a:pt x="12" y="9"/>
                    <a:pt x="12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ltGray">
            <a:xfrm>
              <a:off x="1786" y="1127"/>
              <a:ext cx="1520" cy="1402"/>
            </a:xfrm>
            <a:custGeom>
              <a:avLst/>
              <a:gdLst>
                <a:gd name="T0" fmla="*/ 1254 w 1520"/>
                <a:gd name="T1" fmla="*/ 328 h 1402"/>
                <a:gd name="T2" fmla="*/ 1204 w 1520"/>
                <a:gd name="T3" fmla="*/ 272 h 1402"/>
                <a:gd name="T4" fmla="*/ 1228 w 1520"/>
                <a:gd name="T5" fmla="*/ 174 h 1402"/>
                <a:gd name="T6" fmla="*/ 1272 w 1520"/>
                <a:gd name="T7" fmla="*/ 108 h 1402"/>
                <a:gd name="T8" fmla="*/ 1308 w 1520"/>
                <a:gd name="T9" fmla="*/ 56 h 1402"/>
                <a:gd name="T10" fmla="*/ 1350 w 1520"/>
                <a:gd name="T11" fmla="*/ 92 h 1402"/>
                <a:gd name="T12" fmla="*/ 1394 w 1520"/>
                <a:gd name="T13" fmla="*/ 48 h 1402"/>
                <a:gd name="T14" fmla="*/ 1344 w 1520"/>
                <a:gd name="T15" fmla="*/ 30 h 1402"/>
                <a:gd name="T16" fmla="*/ 1418 w 1520"/>
                <a:gd name="T17" fmla="*/ 104 h 1402"/>
                <a:gd name="T18" fmla="*/ 1490 w 1520"/>
                <a:gd name="T19" fmla="*/ 246 h 1402"/>
                <a:gd name="T20" fmla="*/ 1510 w 1520"/>
                <a:gd name="T21" fmla="*/ 392 h 1402"/>
                <a:gd name="T22" fmla="*/ 1451 w 1520"/>
                <a:gd name="T23" fmla="*/ 555 h 1402"/>
                <a:gd name="T24" fmla="*/ 1400 w 1520"/>
                <a:gd name="T25" fmla="*/ 684 h 1402"/>
                <a:gd name="T26" fmla="*/ 1352 w 1520"/>
                <a:gd name="T27" fmla="*/ 891 h 1402"/>
                <a:gd name="T28" fmla="*/ 1334 w 1520"/>
                <a:gd name="T29" fmla="*/ 1038 h 1402"/>
                <a:gd name="T30" fmla="*/ 1265 w 1520"/>
                <a:gd name="T31" fmla="*/ 1050 h 1402"/>
                <a:gd name="T32" fmla="*/ 1235 w 1520"/>
                <a:gd name="T33" fmla="*/ 1056 h 1402"/>
                <a:gd name="T34" fmla="*/ 1139 w 1520"/>
                <a:gd name="T35" fmla="*/ 1173 h 1402"/>
                <a:gd name="T36" fmla="*/ 1085 w 1520"/>
                <a:gd name="T37" fmla="*/ 1104 h 1402"/>
                <a:gd name="T38" fmla="*/ 998 w 1520"/>
                <a:gd name="T39" fmla="*/ 1200 h 1402"/>
                <a:gd name="T40" fmla="*/ 914 w 1520"/>
                <a:gd name="T41" fmla="*/ 1194 h 1402"/>
                <a:gd name="T42" fmla="*/ 848 w 1520"/>
                <a:gd name="T43" fmla="*/ 1188 h 1402"/>
                <a:gd name="T44" fmla="*/ 809 w 1520"/>
                <a:gd name="T45" fmla="*/ 1149 h 1402"/>
                <a:gd name="T46" fmla="*/ 791 w 1520"/>
                <a:gd name="T47" fmla="*/ 1278 h 1402"/>
                <a:gd name="T48" fmla="*/ 690 w 1520"/>
                <a:gd name="T49" fmla="*/ 1402 h 1402"/>
                <a:gd name="T50" fmla="*/ 596 w 1520"/>
                <a:gd name="T51" fmla="*/ 1317 h 1402"/>
                <a:gd name="T52" fmla="*/ 626 w 1520"/>
                <a:gd name="T53" fmla="*/ 1236 h 1402"/>
                <a:gd name="T54" fmla="*/ 586 w 1520"/>
                <a:gd name="T55" fmla="*/ 1200 h 1402"/>
                <a:gd name="T56" fmla="*/ 468 w 1520"/>
                <a:gd name="T57" fmla="*/ 1200 h 1402"/>
                <a:gd name="T58" fmla="*/ 462 w 1520"/>
                <a:gd name="T59" fmla="*/ 1216 h 1402"/>
                <a:gd name="T60" fmla="*/ 346 w 1520"/>
                <a:gd name="T61" fmla="*/ 1238 h 1402"/>
                <a:gd name="T62" fmla="*/ 282 w 1520"/>
                <a:gd name="T63" fmla="*/ 1248 h 1402"/>
                <a:gd name="T64" fmla="*/ 224 w 1520"/>
                <a:gd name="T65" fmla="*/ 1252 h 1402"/>
                <a:gd name="T66" fmla="*/ 214 w 1520"/>
                <a:gd name="T67" fmla="*/ 1320 h 1402"/>
                <a:gd name="T68" fmla="*/ 140 w 1520"/>
                <a:gd name="T69" fmla="*/ 1300 h 1402"/>
                <a:gd name="T70" fmla="*/ 40 w 1520"/>
                <a:gd name="T71" fmla="*/ 1294 h 1402"/>
                <a:gd name="T72" fmla="*/ 4 w 1520"/>
                <a:gd name="T73" fmla="*/ 1242 h 1402"/>
                <a:gd name="T74" fmla="*/ 90 w 1520"/>
                <a:gd name="T75" fmla="*/ 1188 h 1402"/>
                <a:gd name="T76" fmla="*/ 230 w 1520"/>
                <a:gd name="T77" fmla="*/ 1084 h 1402"/>
                <a:gd name="T78" fmla="*/ 322 w 1520"/>
                <a:gd name="T79" fmla="*/ 1024 h 1402"/>
                <a:gd name="T80" fmla="*/ 390 w 1520"/>
                <a:gd name="T81" fmla="*/ 1038 h 1402"/>
                <a:gd name="T82" fmla="*/ 508 w 1520"/>
                <a:gd name="T83" fmla="*/ 1024 h 1402"/>
                <a:gd name="T84" fmla="*/ 644 w 1520"/>
                <a:gd name="T85" fmla="*/ 1035 h 1402"/>
                <a:gd name="T86" fmla="*/ 728 w 1520"/>
                <a:gd name="T87" fmla="*/ 1017 h 1402"/>
                <a:gd name="T88" fmla="*/ 770 w 1520"/>
                <a:gd name="T89" fmla="*/ 888 h 1402"/>
                <a:gd name="T90" fmla="*/ 857 w 1520"/>
                <a:gd name="T91" fmla="*/ 723 h 1402"/>
                <a:gd name="T92" fmla="*/ 857 w 1520"/>
                <a:gd name="T93" fmla="*/ 753 h 1402"/>
                <a:gd name="T94" fmla="*/ 899 w 1520"/>
                <a:gd name="T95" fmla="*/ 822 h 1402"/>
                <a:gd name="T96" fmla="*/ 1070 w 1520"/>
                <a:gd name="T97" fmla="*/ 705 h 1402"/>
                <a:gd name="T98" fmla="*/ 1166 w 1520"/>
                <a:gd name="T99" fmla="*/ 609 h 1402"/>
                <a:gd name="T100" fmla="*/ 1223 w 1520"/>
                <a:gd name="T101" fmla="*/ 465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0" h="1402">
                  <a:moveTo>
                    <a:pt x="1232" y="435"/>
                  </a:moveTo>
                  <a:lnTo>
                    <a:pt x="1232" y="400"/>
                  </a:lnTo>
                  <a:lnTo>
                    <a:pt x="1244" y="384"/>
                  </a:lnTo>
                  <a:lnTo>
                    <a:pt x="1250" y="362"/>
                  </a:lnTo>
                  <a:lnTo>
                    <a:pt x="1254" y="328"/>
                  </a:lnTo>
                  <a:lnTo>
                    <a:pt x="1248" y="310"/>
                  </a:lnTo>
                  <a:lnTo>
                    <a:pt x="1240" y="284"/>
                  </a:lnTo>
                  <a:lnTo>
                    <a:pt x="1216" y="304"/>
                  </a:lnTo>
                  <a:lnTo>
                    <a:pt x="1206" y="288"/>
                  </a:lnTo>
                  <a:lnTo>
                    <a:pt x="1204" y="272"/>
                  </a:lnTo>
                  <a:lnTo>
                    <a:pt x="1228" y="268"/>
                  </a:lnTo>
                  <a:lnTo>
                    <a:pt x="1240" y="250"/>
                  </a:lnTo>
                  <a:lnTo>
                    <a:pt x="1244" y="222"/>
                  </a:lnTo>
                  <a:lnTo>
                    <a:pt x="1238" y="192"/>
                  </a:lnTo>
                  <a:lnTo>
                    <a:pt x="1228" y="174"/>
                  </a:lnTo>
                  <a:lnTo>
                    <a:pt x="1232" y="160"/>
                  </a:lnTo>
                  <a:lnTo>
                    <a:pt x="1238" y="144"/>
                  </a:lnTo>
                  <a:lnTo>
                    <a:pt x="1262" y="142"/>
                  </a:lnTo>
                  <a:lnTo>
                    <a:pt x="1274" y="128"/>
                  </a:lnTo>
                  <a:lnTo>
                    <a:pt x="1272" y="108"/>
                  </a:lnTo>
                  <a:lnTo>
                    <a:pt x="1280" y="92"/>
                  </a:lnTo>
                  <a:lnTo>
                    <a:pt x="1272" y="82"/>
                  </a:lnTo>
                  <a:lnTo>
                    <a:pt x="1278" y="66"/>
                  </a:lnTo>
                  <a:lnTo>
                    <a:pt x="1286" y="54"/>
                  </a:lnTo>
                  <a:lnTo>
                    <a:pt x="1308" y="56"/>
                  </a:lnTo>
                  <a:lnTo>
                    <a:pt x="1320" y="74"/>
                  </a:lnTo>
                  <a:lnTo>
                    <a:pt x="1322" y="100"/>
                  </a:lnTo>
                  <a:lnTo>
                    <a:pt x="1336" y="124"/>
                  </a:lnTo>
                  <a:lnTo>
                    <a:pt x="1342" y="112"/>
                  </a:lnTo>
                  <a:lnTo>
                    <a:pt x="1350" y="92"/>
                  </a:lnTo>
                  <a:lnTo>
                    <a:pt x="1368" y="102"/>
                  </a:lnTo>
                  <a:lnTo>
                    <a:pt x="1384" y="116"/>
                  </a:lnTo>
                  <a:lnTo>
                    <a:pt x="1396" y="96"/>
                  </a:lnTo>
                  <a:lnTo>
                    <a:pt x="1400" y="70"/>
                  </a:lnTo>
                  <a:lnTo>
                    <a:pt x="1394" y="48"/>
                  </a:lnTo>
                  <a:lnTo>
                    <a:pt x="1378" y="64"/>
                  </a:lnTo>
                  <a:lnTo>
                    <a:pt x="1354" y="74"/>
                  </a:lnTo>
                  <a:lnTo>
                    <a:pt x="1334" y="74"/>
                  </a:lnTo>
                  <a:lnTo>
                    <a:pt x="1332" y="56"/>
                  </a:lnTo>
                  <a:lnTo>
                    <a:pt x="1344" y="30"/>
                  </a:lnTo>
                  <a:lnTo>
                    <a:pt x="1350" y="0"/>
                  </a:lnTo>
                  <a:lnTo>
                    <a:pt x="1382" y="14"/>
                  </a:lnTo>
                  <a:lnTo>
                    <a:pt x="1404" y="28"/>
                  </a:lnTo>
                  <a:lnTo>
                    <a:pt x="1420" y="26"/>
                  </a:lnTo>
                  <a:lnTo>
                    <a:pt x="1418" y="104"/>
                  </a:lnTo>
                  <a:lnTo>
                    <a:pt x="1424" y="136"/>
                  </a:lnTo>
                  <a:lnTo>
                    <a:pt x="1438" y="162"/>
                  </a:lnTo>
                  <a:lnTo>
                    <a:pt x="1466" y="182"/>
                  </a:lnTo>
                  <a:lnTo>
                    <a:pt x="1488" y="214"/>
                  </a:lnTo>
                  <a:lnTo>
                    <a:pt x="1490" y="246"/>
                  </a:lnTo>
                  <a:lnTo>
                    <a:pt x="1508" y="270"/>
                  </a:lnTo>
                  <a:lnTo>
                    <a:pt x="1510" y="310"/>
                  </a:lnTo>
                  <a:lnTo>
                    <a:pt x="1520" y="334"/>
                  </a:lnTo>
                  <a:lnTo>
                    <a:pt x="1512" y="366"/>
                  </a:lnTo>
                  <a:lnTo>
                    <a:pt x="1510" y="392"/>
                  </a:lnTo>
                  <a:lnTo>
                    <a:pt x="1502" y="416"/>
                  </a:lnTo>
                  <a:lnTo>
                    <a:pt x="1478" y="432"/>
                  </a:lnTo>
                  <a:lnTo>
                    <a:pt x="1464" y="462"/>
                  </a:lnTo>
                  <a:lnTo>
                    <a:pt x="1457" y="504"/>
                  </a:lnTo>
                  <a:lnTo>
                    <a:pt x="1451" y="555"/>
                  </a:lnTo>
                  <a:lnTo>
                    <a:pt x="1436" y="537"/>
                  </a:lnTo>
                  <a:lnTo>
                    <a:pt x="1406" y="552"/>
                  </a:lnTo>
                  <a:lnTo>
                    <a:pt x="1388" y="582"/>
                  </a:lnTo>
                  <a:lnTo>
                    <a:pt x="1385" y="612"/>
                  </a:lnTo>
                  <a:lnTo>
                    <a:pt x="1400" y="684"/>
                  </a:lnTo>
                  <a:lnTo>
                    <a:pt x="1406" y="738"/>
                  </a:lnTo>
                  <a:lnTo>
                    <a:pt x="1397" y="783"/>
                  </a:lnTo>
                  <a:lnTo>
                    <a:pt x="1370" y="798"/>
                  </a:lnTo>
                  <a:lnTo>
                    <a:pt x="1364" y="843"/>
                  </a:lnTo>
                  <a:lnTo>
                    <a:pt x="1352" y="891"/>
                  </a:lnTo>
                  <a:lnTo>
                    <a:pt x="1352" y="912"/>
                  </a:lnTo>
                  <a:lnTo>
                    <a:pt x="1361" y="936"/>
                  </a:lnTo>
                  <a:cubicBezTo>
                    <a:pt x="1377" y="974"/>
                    <a:pt x="1375" y="963"/>
                    <a:pt x="1391" y="987"/>
                  </a:cubicBezTo>
                  <a:cubicBezTo>
                    <a:pt x="1386" y="1006"/>
                    <a:pt x="1378" y="1002"/>
                    <a:pt x="1358" y="1005"/>
                  </a:cubicBezTo>
                  <a:cubicBezTo>
                    <a:pt x="1351" y="1016"/>
                    <a:pt x="1345" y="1031"/>
                    <a:pt x="1334" y="1038"/>
                  </a:cubicBezTo>
                  <a:cubicBezTo>
                    <a:pt x="1316" y="1065"/>
                    <a:pt x="1337" y="1092"/>
                    <a:pt x="1301" y="1104"/>
                  </a:cubicBezTo>
                  <a:cubicBezTo>
                    <a:pt x="1293" y="1112"/>
                    <a:pt x="1274" y="1125"/>
                    <a:pt x="1274" y="1125"/>
                  </a:cubicBezTo>
                  <a:cubicBezTo>
                    <a:pt x="1265" y="1138"/>
                    <a:pt x="1271" y="1144"/>
                    <a:pt x="1253" y="1140"/>
                  </a:cubicBezTo>
                  <a:cubicBezTo>
                    <a:pt x="1235" y="1128"/>
                    <a:pt x="1244" y="1108"/>
                    <a:pt x="1250" y="1089"/>
                  </a:cubicBezTo>
                  <a:cubicBezTo>
                    <a:pt x="1244" y="1072"/>
                    <a:pt x="1248" y="1056"/>
                    <a:pt x="1265" y="1050"/>
                  </a:cubicBezTo>
                  <a:cubicBezTo>
                    <a:pt x="1279" y="1029"/>
                    <a:pt x="1271" y="1036"/>
                    <a:pt x="1286" y="1026"/>
                  </a:cubicBezTo>
                  <a:cubicBezTo>
                    <a:pt x="1283" y="1004"/>
                    <a:pt x="1282" y="1001"/>
                    <a:pt x="1265" y="990"/>
                  </a:cubicBezTo>
                  <a:cubicBezTo>
                    <a:pt x="1257" y="992"/>
                    <a:pt x="1246" y="990"/>
                    <a:pt x="1244" y="1002"/>
                  </a:cubicBezTo>
                  <a:cubicBezTo>
                    <a:pt x="1243" y="1012"/>
                    <a:pt x="1253" y="1032"/>
                    <a:pt x="1253" y="1032"/>
                  </a:cubicBezTo>
                  <a:cubicBezTo>
                    <a:pt x="1249" y="1043"/>
                    <a:pt x="1242" y="1046"/>
                    <a:pt x="1235" y="1056"/>
                  </a:cubicBezTo>
                  <a:cubicBezTo>
                    <a:pt x="1234" y="1066"/>
                    <a:pt x="1234" y="1076"/>
                    <a:pt x="1232" y="1086"/>
                  </a:cubicBezTo>
                  <a:cubicBezTo>
                    <a:pt x="1231" y="1092"/>
                    <a:pt x="1226" y="1104"/>
                    <a:pt x="1226" y="1104"/>
                  </a:cubicBezTo>
                  <a:cubicBezTo>
                    <a:pt x="1209" y="1098"/>
                    <a:pt x="1218" y="1080"/>
                    <a:pt x="1199" y="1074"/>
                  </a:cubicBezTo>
                  <a:cubicBezTo>
                    <a:pt x="1185" y="1076"/>
                    <a:pt x="1173" y="1079"/>
                    <a:pt x="1160" y="1083"/>
                  </a:cubicBezTo>
                  <a:cubicBezTo>
                    <a:pt x="1149" y="1115"/>
                    <a:pt x="1179" y="1160"/>
                    <a:pt x="1139" y="1173"/>
                  </a:cubicBezTo>
                  <a:cubicBezTo>
                    <a:pt x="1130" y="1182"/>
                    <a:pt x="1128" y="1190"/>
                    <a:pt x="1121" y="1200"/>
                  </a:cubicBezTo>
                  <a:cubicBezTo>
                    <a:pt x="1107" y="1196"/>
                    <a:pt x="1102" y="1193"/>
                    <a:pt x="1097" y="1179"/>
                  </a:cubicBezTo>
                  <a:cubicBezTo>
                    <a:pt x="1100" y="1167"/>
                    <a:pt x="1104" y="1161"/>
                    <a:pt x="1100" y="1149"/>
                  </a:cubicBezTo>
                  <a:cubicBezTo>
                    <a:pt x="1103" y="1133"/>
                    <a:pt x="1113" y="1122"/>
                    <a:pt x="1118" y="1107"/>
                  </a:cubicBezTo>
                  <a:cubicBezTo>
                    <a:pt x="1095" y="1099"/>
                    <a:pt x="1106" y="1100"/>
                    <a:pt x="1085" y="1104"/>
                  </a:cubicBezTo>
                  <a:cubicBezTo>
                    <a:pt x="1068" y="1115"/>
                    <a:pt x="1082" y="1104"/>
                    <a:pt x="1073" y="1119"/>
                  </a:cubicBezTo>
                  <a:cubicBezTo>
                    <a:pt x="1069" y="1125"/>
                    <a:pt x="1061" y="1137"/>
                    <a:pt x="1061" y="1137"/>
                  </a:cubicBezTo>
                  <a:cubicBezTo>
                    <a:pt x="1058" y="1158"/>
                    <a:pt x="1057" y="1162"/>
                    <a:pt x="1043" y="1176"/>
                  </a:cubicBezTo>
                  <a:cubicBezTo>
                    <a:pt x="1039" y="1191"/>
                    <a:pt x="1041" y="1204"/>
                    <a:pt x="1025" y="1209"/>
                  </a:cubicBezTo>
                  <a:cubicBezTo>
                    <a:pt x="984" y="1202"/>
                    <a:pt x="1023" y="1211"/>
                    <a:pt x="998" y="1200"/>
                  </a:cubicBezTo>
                  <a:cubicBezTo>
                    <a:pt x="992" y="1197"/>
                    <a:pt x="980" y="1194"/>
                    <a:pt x="980" y="1194"/>
                  </a:cubicBezTo>
                  <a:cubicBezTo>
                    <a:pt x="967" y="1198"/>
                    <a:pt x="962" y="1201"/>
                    <a:pt x="944" y="1194"/>
                  </a:cubicBezTo>
                  <a:cubicBezTo>
                    <a:pt x="941" y="1193"/>
                    <a:pt x="943" y="1187"/>
                    <a:pt x="941" y="1185"/>
                  </a:cubicBezTo>
                  <a:cubicBezTo>
                    <a:pt x="939" y="1183"/>
                    <a:pt x="935" y="1183"/>
                    <a:pt x="932" y="1182"/>
                  </a:cubicBezTo>
                  <a:cubicBezTo>
                    <a:pt x="926" y="1186"/>
                    <a:pt x="920" y="1190"/>
                    <a:pt x="914" y="1194"/>
                  </a:cubicBezTo>
                  <a:cubicBezTo>
                    <a:pt x="911" y="1196"/>
                    <a:pt x="905" y="1200"/>
                    <a:pt x="905" y="1200"/>
                  </a:cubicBezTo>
                  <a:cubicBezTo>
                    <a:pt x="890" y="1190"/>
                    <a:pt x="884" y="1201"/>
                    <a:pt x="869" y="1206"/>
                  </a:cubicBezTo>
                  <a:cubicBezTo>
                    <a:pt x="863" y="1188"/>
                    <a:pt x="870" y="1182"/>
                    <a:pt x="887" y="1176"/>
                  </a:cubicBezTo>
                  <a:cubicBezTo>
                    <a:pt x="857" y="1156"/>
                    <a:pt x="876" y="1175"/>
                    <a:pt x="866" y="1182"/>
                  </a:cubicBezTo>
                  <a:cubicBezTo>
                    <a:pt x="861" y="1186"/>
                    <a:pt x="848" y="1188"/>
                    <a:pt x="848" y="1188"/>
                  </a:cubicBezTo>
                  <a:cubicBezTo>
                    <a:pt x="844" y="1176"/>
                    <a:pt x="839" y="1162"/>
                    <a:pt x="827" y="1158"/>
                  </a:cubicBezTo>
                  <a:cubicBezTo>
                    <a:pt x="828" y="1153"/>
                    <a:pt x="829" y="1137"/>
                    <a:pt x="833" y="1131"/>
                  </a:cubicBezTo>
                  <a:cubicBezTo>
                    <a:pt x="837" y="1125"/>
                    <a:pt x="845" y="1113"/>
                    <a:pt x="845" y="1113"/>
                  </a:cubicBezTo>
                  <a:cubicBezTo>
                    <a:pt x="837" y="1102"/>
                    <a:pt x="834" y="1100"/>
                    <a:pt x="821" y="1104"/>
                  </a:cubicBezTo>
                  <a:cubicBezTo>
                    <a:pt x="817" y="1121"/>
                    <a:pt x="829" y="1142"/>
                    <a:pt x="809" y="1149"/>
                  </a:cubicBezTo>
                  <a:cubicBezTo>
                    <a:pt x="798" y="1165"/>
                    <a:pt x="800" y="1182"/>
                    <a:pt x="794" y="1200"/>
                  </a:cubicBezTo>
                  <a:cubicBezTo>
                    <a:pt x="800" y="1229"/>
                    <a:pt x="820" y="1215"/>
                    <a:pt x="842" y="1230"/>
                  </a:cubicBezTo>
                  <a:cubicBezTo>
                    <a:pt x="845" y="1238"/>
                    <a:pt x="847" y="1257"/>
                    <a:pt x="839" y="1263"/>
                  </a:cubicBezTo>
                  <a:cubicBezTo>
                    <a:pt x="834" y="1267"/>
                    <a:pt x="816" y="1270"/>
                    <a:pt x="809" y="1272"/>
                  </a:cubicBezTo>
                  <a:cubicBezTo>
                    <a:pt x="803" y="1274"/>
                    <a:pt x="791" y="1278"/>
                    <a:pt x="791" y="1278"/>
                  </a:cubicBezTo>
                  <a:cubicBezTo>
                    <a:pt x="777" y="1273"/>
                    <a:pt x="774" y="1280"/>
                    <a:pt x="764" y="1290"/>
                  </a:cubicBezTo>
                  <a:cubicBezTo>
                    <a:pt x="757" y="1310"/>
                    <a:pt x="753" y="1324"/>
                    <a:pt x="731" y="1329"/>
                  </a:cubicBezTo>
                  <a:cubicBezTo>
                    <a:pt x="727" y="1335"/>
                    <a:pt x="728" y="1351"/>
                    <a:pt x="726" y="1358"/>
                  </a:cubicBezTo>
                  <a:lnTo>
                    <a:pt x="718" y="1374"/>
                  </a:lnTo>
                  <a:lnTo>
                    <a:pt x="690" y="1402"/>
                  </a:lnTo>
                  <a:lnTo>
                    <a:pt x="646" y="1390"/>
                  </a:lnTo>
                  <a:lnTo>
                    <a:pt x="630" y="1374"/>
                  </a:lnTo>
                  <a:lnTo>
                    <a:pt x="623" y="1359"/>
                  </a:lnTo>
                  <a:cubicBezTo>
                    <a:pt x="614" y="1349"/>
                    <a:pt x="597" y="1338"/>
                    <a:pt x="593" y="1326"/>
                  </a:cubicBezTo>
                  <a:cubicBezTo>
                    <a:pt x="594" y="1323"/>
                    <a:pt x="596" y="1320"/>
                    <a:pt x="596" y="1317"/>
                  </a:cubicBezTo>
                  <a:cubicBezTo>
                    <a:pt x="596" y="1314"/>
                    <a:pt x="593" y="1311"/>
                    <a:pt x="593" y="1308"/>
                  </a:cubicBezTo>
                  <a:cubicBezTo>
                    <a:pt x="594" y="1302"/>
                    <a:pt x="597" y="1296"/>
                    <a:pt x="599" y="1290"/>
                  </a:cubicBezTo>
                  <a:cubicBezTo>
                    <a:pt x="600" y="1287"/>
                    <a:pt x="602" y="1281"/>
                    <a:pt x="602" y="1281"/>
                  </a:cubicBezTo>
                  <a:cubicBezTo>
                    <a:pt x="600" y="1273"/>
                    <a:pt x="592" y="1257"/>
                    <a:pt x="599" y="1248"/>
                  </a:cubicBezTo>
                  <a:cubicBezTo>
                    <a:pt x="605" y="1240"/>
                    <a:pt x="626" y="1236"/>
                    <a:pt x="626" y="1236"/>
                  </a:cubicBezTo>
                  <a:cubicBezTo>
                    <a:pt x="637" y="1220"/>
                    <a:pt x="640" y="1206"/>
                    <a:pt x="659" y="1200"/>
                  </a:cubicBezTo>
                  <a:cubicBezTo>
                    <a:pt x="664" y="1186"/>
                    <a:pt x="656" y="1184"/>
                    <a:pt x="644" y="1188"/>
                  </a:cubicBezTo>
                  <a:cubicBezTo>
                    <a:pt x="642" y="1191"/>
                    <a:pt x="642" y="1197"/>
                    <a:pt x="638" y="1197"/>
                  </a:cubicBezTo>
                  <a:cubicBezTo>
                    <a:pt x="626" y="1198"/>
                    <a:pt x="602" y="1191"/>
                    <a:pt x="602" y="1191"/>
                  </a:cubicBezTo>
                  <a:lnTo>
                    <a:pt x="586" y="1200"/>
                  </a:lnTo>
                  <a:lnTo>
                    <a:pt x="554" y="1182"/>
                  </a:lnTo>
                  <a:lnTo>
                    <a:pt x="524" y="1173"/>
                  </a:lnTo>
                  <a:lnTo>
                    <a:pt x="496" y="1178"/>
                  </a:lnTo>
                  <a:lnTo>
                    <a:pt x="476" y="1190"/>
                  </a:lnTo>
                  <a:lnTo>
                    <a:pt x="468" y="1200"/>
                  </a:lnTo>
                  <a:lnTo>
                    <a:pt x="488" y="1206"/>
                  </a:lnTo>
                  <a:lnTo>
                    <a:pt x="496" y="1222"/>
                  </a:lnTo>
                  <a:lnTo>
                    <a:pt x="482" y="1230"/>
                  </a:lnTo>
                  <a:lnTo>
                    <a:pt x="466" y="1228"/>
                  </a:lnTo>
                  <a:lnTo>
                    <a:pt x="462" y="1216"/>
                  </a:lnTo>
                  <a:lnTo>
                    <a:pt x="442" y="1220"/>
                  </a:lnTo>
                  <a:lnTo>
                    <a:pt x="408" y="1218"/>
                  </a:lnTo>
                  <a:lnTo>
                    <a:pt x="382" y="1222"/>
                  </a:lnTo>
                  <a:lnTo>
                    <a:pt x="366" y="1240"/>
                  </a:lnTo>
                  <a:lnTo>
                    <a:pt x="346" y="1238"/>
                  </a:lnTo>
                  <a:lnTo>
                    <a:pt x="336" y="1256"/>
                  </a:lnTo>
                  <a:lnTo>
                    <a:pt x="318" y="1274"/>
                  </a:lnTo>
                  <a:lnTo>
                    <a:pt x="306" y="1266"/>
                  </a:lnTo>
                  <a:lnTo>
                    <a:pt x="294" y="1256"/>
                  </a:lnTo>
                  <a:lnTo>
                    <a:pt x="282" y="1248"/>
                  </a:lnTo>
                  <a:lnTo>
                    <a:pt x="264" y="1258"/>
                  </a:lnTo>
                  <a:lnTo>
                    <a:pt x="248" y="1272"/>
                  </a:lnTo>
                  <a:lnTo>
                    <a:pt x="228" y="1288"/>
                  </a:lnTo>
                  <a:lnTo>
                    <a:pt x="222" y="1270"/>
                  </a:lnTo>
                  <a:lnTo>
                    <a:pt x="224" y="1252"/>
                  </a:lnTo>
                  <a:lnTo>
                    <a:pt x="206" y="1252"/>
                  </a:lnTo>
                  <a:lnTo>
                    <a:pt x="198" y="1270"/>
                  </a:lnTo>
                  <a:lnTo>
                    <a:pt x="188" y="1286"/>
                  </a:lnTo>
                  <a:lnTo>
                    <a:pt x="190" y="1316"/>
                  </a:lnTo>
                  <a:lnTo>
                    <a:pt x="214" y="1320"/>
                  </a:lnTo>
                  <a:lnTo>
                    <a:pt x="210" y="1332"/>
                  </a:lnTo>
                  <a:lnTo>
                    <a:pt x="182" y="1332"/>
                  </a:lnTo>
                  <a:lnTo>
                    <a:pt x="172" y="1316"/>
                  </a:lnTo>
                  <a:lnTo>
                    <a:pt x="152" y="1310"/>
                  </a:lnTo>
                  <a:lnTo>
                    <a:pt x="140" y="1300"/>
                  </a:lnTo>
                  <a:lnTo>
                    <a:pt x="124" y="1288"/>
                  </a:lnTo>
                  <a:lnTo>
                    <a:pt x="96" y="1298"/>
                  </a:lnTo>
                  <a:lnTo>
                    <a:pt x="76" y="1280"/>
                  </a:lnTo>
                  <a:lnTo>
                    <a:pt x="60" y="1302"/>
                  </a:lnTo>
                  <a:lnTo>
                    <a:pt x="40" y="1294"/>
                  </a:lnTo>
                  <a:lnTo>
                    <a:pt x="30" y="1276"/>
                  </a:lnTo>
                  <a:lnTo>
                    <a:pt x="16" y="1284"/>
                  </a:lnTo>
                  <a:lnTo>
                    <a:pt x="0" y="1270"/>
                  </a:lnTo>
                  <a:lnTo>
                    <a:pt x="6" y="1260"/>
                  </a:lnTo>
                  <a:lnTo>
                    <a:pt x="4" y="1242"/>
                  </a:lnTo>
                  <a:lnTo>
                    <a:pt x="0" y="1228"/>
                  </a:lnTo>
                  <a:lnTo>
                    <a:pt x="8" y="1214"/>
                  </a:lnTo>
                  <a:lnTo>
                    <a:pt x="50" y="1216"/>
                  </a:lnTo>
                  <a:lnTo>
                    <a:pt x="74" y="1212"/>
                  </a:lnTo>
                  <a:lnTo>
                    <a:pt x="90" y="1188"/>
                  </a:lnTo>
                  <a:lnTo>
                    <a:pt x="118" y="1180"/>
                  </a:lnTo>
                  <a:lnTo>
                    <a:pt x="136" y="1168"/>
                  </a:lnTo>
                  <a:lnTo>
                    <a:pt x="166" y="1138"/>
                  </a:lnTo>
                  <a:lnTo>
                    <a:pt x="198" y="1108"/>
                  </a:lnTo>
                  <a:lnTo>
                    <a:pt x="230" y="1084"/>
                  </a:lnTo>
                  <a:lnTo>
                    <a:pt x="250" y="1074"/>
                  </a:lnTo>
                  <a:lnTo>
                    <a:pt x="254" y="1056"/>
                  </a:lnTo>
                  <a:lnTo>
                    <a:pt x="264" y="1046"/>
                  </a:lnTo>
                  <a:lnTo>
                    <a:pt x="288" y="1034"/>
                  </a:lnTo>
                  <a:lnTo>
                    <a:pt x="322" y="1024"/>
                  </a:lnTo>
                  <a:lnTo>
                    <a:pt x="338" y="1026"/>
                  </a:lnTo>
                  <a:lnTo>
                    <a:pt x="352" y="1028"/>
                  </a:lnTo>
                  <a:lnTo>
                    <a:pt x="354" y="1048"/>
                  </a:lnTo>
                  <a:lnTo>
                    <a:pt x="370" y="1042"/>
                  </a:lnTo>
                  <a:lnTo>
                    <a:pt x="390" y="1038"/>
                  </a:lnTo>
                  <a:lnTo>
                    <a:pt x="404" y="1042"/>
                  </a:lnTo>
                  <a:lnTo>
                    <a:pt x="418" y="1044"/>
                  </a:lnTo>
                  <a:lnTo>
                    <a:pt x="444" y="1042"/>
                  </a:lnTo>
                  <a:lnTo>
                    <a:pt x="478" y="1038"/>
                  </a:lnTo>
                  <a:cubicBezTo>
                    <a:pt x="489" y="1035"/>
                    <a:pt x="499" y="1028"/>
                    <a:pt x="508" y="1024"/>
                  </a:cubicBezTo>
                  <a:cubicBezTo>
                    <a:pt x="517" y="1020"/>
                    <a:pt x="522" y="1014"/>
                    <a:pt x="530" y="1014"/>
                  </a:cubicBezTo>
                  <a:cubicBezTo>
                    <a:pt x="531" y="1005"/>
                    <a:pt x="557" y="1023"/>
                    <a:pt x="557" y="1023"/>
                  </a:cubicBezTo>
                  <a:cubicBezTo>
                    <a:pt x="594" y="1018"/>
                    <a:pt x="580" y="1015"/>
                    <a:pt x="605" y="999"/>
                  </a:cubicBezTo>
                  <a:cubicBezTo>
                    <a:pt x="632" y="1004"/>
                    <a:pt x="628" y="1008"/>
                    <a:pt x="623" y="1032"/>
                  </a:cubicBezTo>
                  <a:cubicBezTo>
                    <a:pt x="628" y="1051"/>
                    <a:pt x="629" y="1040"/>
                    <a:pt x="644" y="1035"/>
                  </a:cubicBezTo>
                  <a:cubicBezTo>
                    <a:pt x="652" y="1047"/>
                    <a:pt x="657" y="1047"/>
                    <a:pt x="671" y="1050"/>
                  </a:cubicBezTo>
                  <a:cubicBezTo>
                    <a:pt x="677" y="1048"/>
                    <a:pt x="684" y="1048"/>
                    <a:pt x="689" y="1044"/>
                  </a:cubicBezTo>
                  <a:cubicBezTo>
                    <a:pt x="695" y="1040"/>
                    <a:pt x="707" y="1032"/>
                    <a:pt x="707" y="1032"/>
                  </a:cubicBezTo>
                  <a:cubicBezTo>
                    <a:pt x="708" y="1029"/>
                    <a:pt x="707" y="1025"/>
                    <a:pt x="710" y="1023"/>
                  </a:cubicBezTo>
                  <a:cubicBezTo>
                    <a:pt x="715" y="1019"/>
                    <a:pt x="728" y="1017"/>
                    <a:pt x="728" y="1017"/>
                  </a:cubicBezTo>
                  <a:cubicBezTo>
                    <a:pt x="724" y="1004"/>
                    <a:pt x="717" y="994"/>
                    <a:pt x="713" y="981"/>
                  </a:cubicBezTo>
                  <a:cubicBezTo>
                    <a:pt x="721" y="958"/>
                    <a:pt x="714" y="986"/>
                    <a:pt x="710" y="963"/>
                  </a:cubicBezTo>
                  <a:cubicBezTo>
                    <a:pt x="708" y="950"/>
                    <a:pt x="724" y="937"/>
                    <a:pt x="734" y="930"/>
                  </a:cubicBezTo>
                  <a:cubicBezTo>
                    <a:pt x="738" y="917"/>
                    <a:pt x="742" y="915"/>
                    <a:pt x="752" y="906"/>
                  </a:cubicBezTo>
                  <a:cubicBezTo>
                    <a:pt x="758" y="900"/>
                    <a:pt x="770" y="888"/>
                    <a:pt x="770" y="888"/>
                  </a:cubicBezTo>
                  <a:lnTo>
                    <a:pt x="818" y="828"/>
                  </a:lnTo>
                  <a:lnTo>
                    <a:pt x="824" y="807"/>
                  </a:lnTo>
                  <a:lnTo>
                    <a:pt x="818" y="777"/>
                  </a:lnTo>
                  <a:cubicBezTo>
                    <a:pt x="817" y="763"/>
                    <a:pt x="807" y="744"/>
                    <a:pt x="818" y="735"/>
                  </a:cubicBezTo>
                  <a:cubicBezTo>
                    <a:pt x="825" y="729"/>
                    <a:pt x="847" y="725"/>
                    <a:pt x="857" y="723"/>
                  </a:cubicBezTo>
                  <a:cubicBezTo>
                    <a:pt x="860" y="721"/>
                    <a:pt x="864" y="720"/>
                    <a:pt x="866" y="717"/>
                  </a:cubicBezTo>
                  <a:cubicBezTo>
                    <a:pt x="868" y="715"/>
                    <a:pt x="866" y="710"/>
                    <a:pt x="869" y="708"/>
                  </a:cubicBezTo>
                  <a:cubicBezTo>
                    <a:pt x="874" y="704"/>
                    <a:pt x="887" y="702"/>
                    <a:pt x="887" y="702"/>
                  </a:cubicBezTo>
                  <a:cubicBezTo>
                    <a:pt x="909" y="706"/>
                    <a:pt x="912" y="716"/>
                    <a:pt x="890" y="723"/>
                  </a:cubicBezTo>
                  <a:cubicBezTo>
                    <a:pt x="881" y="751"/>
                    <a:pt x="879" y="738"/>
                    <a:pt x="857" y="753"/>
                  </a:cubicBezTo>
                  <a:cubicBezTo>
                    <a:pt x="858" y="758"/>
                    <a:pt x="857" y="764"/>
                    <a:pt x="860" y="768"/>
                  </a:cubicBezTo>
                  <a:cubicBezTo>
                    <a:pt x="862" y="771"/>
                    <a:pt x="868" y="768"/>
                    <a:pt x="869" y="771"/>
                  </a:cubicBezTo>
                  <a:cubicBezTo>
                    <a:pt x="871" y="781"/>
                    <a:pt x="866" y="794"/>
                    <a:pt x="863" y="804"/>
                  </a:cubicBezTo>
                  <a:cubicBezTo>
                    <a:pt x="867" y="816"/>
                    <a:pt x="870" y="811"/>
                    <a:pt x="878" y="819"/>
                  </a:cubicBezTo>
                  <a:lnTo>
                    <a:pt x="899" y="822"/>
                  </a:lnTo>
                  <a:lnTo>
                    <a:pt x="926" y="804"/>
                  </a:lnTo>
                  <a:lnTo>
                    <a:pt x="986" y="765"/>
                  </a:lnTo>
                  <a:cubicBezTo>
                    <a:pt x="1007" y="747"/>
                    <a:pt x="996" y="750"/>
                    <a:pt x="1016" y="750"/>
                  </a:cubicBezTo>
                  <a:lnTo>
                    <a:pt x="1037" y="744"/>
                  </a:lnTo>
                  <a:lnTo>
                    <a:pt x="1070" y="705"/>
                  </a:lnTo>
                  <a:lnTo>
                    <a:pt x="1091" y="678"/>
                  </a:lnTo>
                  <a:lnTo>
                    <a:pt x="1106" y="648"/>
                  </a:lnTo>
                  <a:lnTo>
                    <a:pt x="1121" y="630"/>
                  </a:lnTo>
                  <a:lnTo>
                    <a:pt x="1142" y="618"/>
                  </a:lnTo>
                  <a:lnTo>
                    <a:pt x="1166" y="609"/>
                  </a:lnTo>
                  <a:lnTo>
                    <a:pt x="1184" y="585"/>
                  </a:lnTo>
                  <a:lnTo>
                    <a:pt x="1184" y="546"/>
                  </a:lnTo>
                  <a:lnTo>
                    <a:pt x="1193" y="522"/>
                  </a:lnTo>
                  <a:lnTo>
                    <a:pt x="1202" y="492"/>
                  </a:lnTo>
                  <a:lnTo>
                    <a:pt x="1223" y="465"/>
                  </a:lnTo>
                  <a:lnTo>
                    <a:pt x="1232" y="4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ltGray">
            <a:xfrm>
              <a:off x="2084" y="2045"/>
              <a:ext cx="38" cy="34"/>
            </a:xfrm>
            <a:custGeom>
              <a:avLst/>
              <a:gdLst>
                <a:gd name="T0" fmla="*/ 4 w 38"/>
                <a:gd name="T1" fmla="*/ 12 h 34"/>
                <a:gd name="T2" fmla="*/ 18 w 38"/>
                <a:gd name="T3" fmla="*/ 0 h 34"/>
                <a:gd name="T4" fmla="*/ 38 w 38"/>
                <a:gd name="T5" fmla="*/ 8 h 34"/>
                <a:gd name="T6" fmla="*/ 30 w 38"/>
                <a:gd name="T7" fmla="*/ 34 h 34"/>
                <a:gd name="T8" fmla="*/ 14 w 38"/>
                <a:gd name="T9" fmla="*/ 20 h 34"/>
                <a:gd name="T10" fmla="*/ 0 w 38"/>
                <a:gd name="T11" fmla="*/ 18 h 34"/>
                <a:gd name="T12" fmla="*/ 4 w 38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4" y="12"/>
                  </a:moveTo>
                  <a:cubicBezTo>
                    <a:pt x="7" y="4"/>
                    <a:pt x="10" y="3"/>
                    <a:pt x="18" y="0"/>
                  </a:cubicBezTo>
                  <a:cubicBezTo>
                    <a:pt x="25" y="2"/>
                    <a:pt x="30" y="6"/>
                    <a:pt x="38" y="8"/>
                  </a:cubicBezTo>
                  <a:cubicBezTo>
                    <a:pt x="36" y="20"/>
                    <a:pt x="33" y="24"/>
                    <a:pt x="30" y="34"/>
                  </a:cubicBezTo>
                  <a:cubicBezTo>
                    <a:pt x="23" y="30"/>
                    <a:pt x="21" y="24"/>
                    <a:pt x="14" y="20"/>
                  </a:cubicBezTo>
                  <a:cubicBezTo>
                    <a:pt x="8" y="29"/>
                    <a:pt x="5" y="26"/>
                    <a:pt x="0" y="18"/>
                  </a:cubicBezTo>
                  <a:cubicBezTo>
                    <a:pt x="7" y="13"/>
                    <a:pt x="8" y="16"/>
                    <a:pt x="4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ltGray">
            <a:xfrm>
              <a:off x="2118" y="2015"/>
              <a:ext cx="32" cy="39"/>
            </a:xfrm>
            <a:custGeom>
              <a:avLst/>
              <a:gdLst>
                <a:gd name="T0" fmla="*/ 6 w 32"/>
                <a:gd name="T1" fmla="*/ 16 h 39"/>
                <a:gd name="T2" fmla="*/ 20 w 32"/>
                <a:gd name="T3" fmla="*/ 4 h 39"/>
                <a:gd name="T4" fmla="*/ 30 w 32"/>
                <a:gd name="T5" fmla="*/ 22 h 39"/>
                <a:gd name="T6" fmla="*/ 32 w 32"/>
                <a:gd name="T7" fmla="*/ 28 h 39"/>
                <a:gd name="T8" fmla="*/ 16 w 32"/>
                <a:gd name="T9" fmla="*/ 36 h 39"/>
                <a:gd name="T10" fmla="*/ 0 w 32"/>
                <a:gd name="T11" fmla="*/ 30 h 39"/>
                <a:gd name="T12" fmla="*/ 6 w 32"/>
                <a:gd name="T1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9">
                  <a:moveTo>
                    <a:pt x="6" y="16"/>
                  </a:moveTo>
                  <a:cubicBezTo>
                    <a:pt x="9" y="8"/>
                    <a:pt x="12" y="7"/>
                    <a:pt x="20" y="4"/>
                  </a:cubicBezTo>
                  <a:cubicBezTo>
                    <a:pt x="29" y="13"/>
                    <a:pt x="25" y="7"/>
                    <a:pt x="30" y="22"/>
                  </a:cubicBezTo>
                  <a:cubicBezTo>
                    <a:pt x="31" y="24"/>
                    <a:pt x="32" y="28"/>
                    <a:pt x="32" y="28"/>
                  </a:cubicBezTo>
                  <a:cubicBezTo>
                    <a:pt x="27" y="35"/>
                    <a:pt x="25" y="39"/>
                    <a:pt x="16" y="36"/>
                  </a:cubicBezTo>
                  <a:cubicBezTo>
                    <a:pt x="7" y="39"/>
                    <a:pt x="5" y="38"/>
                    <a:pt x="0" y="30"/>
                  </a:cubicBezTo>
                  <a:cubicBezTo>
                    <a:pt x="1" y="27"/>
                    <a:pt x="11" y="0"/>
                    <a:pt x="6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F8B4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ltGray">
            <a:xfrm>
              <a:off x="1610" y="2420"/>
              <a:ext cx="35" cy="38"/>
            </a:xfrm>
            <a:custGeom>
              <a:avLst/>
              <a:gdLst>
                <a:gd name="T0" fmla="*/ 10 w 35"/>
                <a:gd name="T1" fmla="*/ 32 h 38"/>
                <a:gd name="T2" fmla="*/ 1 w 35"/>
                <a:gd name="T3" fmla="*/ 20 h 38"/>
                <a:gd name="T4" fmla="*/ 9 w 35"/>
                <a:gd name="T5" fmla="*/ 0 h 38"/>
                <a:gd name="T6" fmla="*/ 31 w 35"/>
                <a:gd name="T7" fmla="*/ 20 h 38"/>
                <a:gd name="T8" fmla="*/ 21 w 35"/>
                <a:gd name="T9" fmla="*/ 38 h 38"/>
                <a:gd name="T10" fmla="*/ 10 w 35"/>
                <a:gd name="T1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8">
                  <a:moveTo>
                    <a:pt x="10" y="32"/>
                  </a:moveTo>
                  <a:cubicBezTo>
                    <a:pt x="5" y="28"/>
                    <a:pt x="4" y="25"/>
                    <a:pt x="1" y="20"/>
                  </a:cubicBezTo>
                  <a:cubicBezTo>
                    <a:pt x="0" y="13"/>
                    <a:pt x="3" y="4"/>
                    <a:pt x="9" y="0"/>
                  </a:cubicBezTo>
                  <a:cubicBezTo>
                    <a:pt x="35" y="4"/>
                    <a:pt x="16" y="9"/>
                    <a:pt x="31" y="20"/>
                  </a:cubicBezTo>
                  <a:cubicBezTo>
                    <a:pt x="30" y="28"/>
                    <a:pt x="27" y="33"/>
                    <a:pt x="21" y="38"/>
                  </a:cubicBezTo>
                  <a:cubicBezTo>
                    <a:pt x="18" y="37"/>
                    <a:pt x="10" y="23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ltGray">
            <a:xfrm>
              <a:off x="1543" y="2285"/>
              <a:ext cx="53" cy="110"/>
            </a:xfrm>
            <a:custGeom>
              <a:avLst/>
              <a:gdLst>
                <a:gd name="T0" fmla="*/ 38 w 53"/>
                <a:gd name="T1" fmla="*/ 65 h 110"/>
                <a:gd name="T2" fmla="*/ 46 w 53"/>
                <a:gd name="T3" fmla="*/ 35 h 110"/>
                <a:gd name="T4" fmla="*/ 50 w 53"/>
                <a:gd name="T5" fmla="*/ 15 h 110"/>
                <a:gd name="T6" fmla="*/ 52 w 53"/>
                <a:gd name="T7" fmla="*/ 0 h 110"/>
                <a:gd name="T8" fmla="*/ 37 w 53"/>
                <a:gd name="T9" fmla="*/ 6 h 110"/>
                <a:gd name="T10" fmla="*/ 22 w 53"/>
                <a:gd name="T11" fmla="*/ 23 h 110"/>
                <a:gd name="T12" fmla="*/ 25 w 53"/>
                <a:gd name="T13" fmla="*/ 45 h 110"/>
                <a:gd name="T14" fmla="*/ 11 w 53"/>
                <a:gd name="T15" fmla="*/ 68 h 110"/>
                <a:gd name="T16" fmla="*/ 2 w 53"/>
                <a:gd name="T17" fmla="*/ 93 h 110"/>
                <a:gd name="T18" fmla="*/ 11 w 53"/>
                <a:gd name="T19" fmla="*/ 110 h 110"/>
                <a:gd name="T20" fmla="*/ 22 w 53"/>
                <a:gd name="T21" fmla="*/ 99 h 110"/>
                <a:gd name="T22" fmla="*/ 23 w 53"/>
                <a:gd name="T23" fmla="*/ 83 h 110"/>
                <a:gd name="T24" fmla="*/ 31 w 53"/>
                <a:gd name="T25" fmla="*/ 66 h 110"/>
                <a:gd name="T26" fmla="*/ 38 w 53"/>
                <a:gd name="T27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10">
                  <a:moveTo>
                    <a:pt x="38" y="65"/>
                  </a:moveTo>
                  <a:cubicBezTo>
                    <a:pt x="37" y="51"/>
                    <a:pt x="34" y="42"/>
                    <a:pt x="46" y="35"/>
                  </a:cubicBezTo>
                  <a:cubicBezTo>
                    <a:pt x="52" y="25"/>
                    <a:pt x="52" y="28"/>
                    <a:pt x="50" y="15"/>
                  </a:cubicBezTo>
                  <a:cubicBezTo>
                    <a:pt x="53" y="10"/>
                    <a:pt x="53" y="6"/>
                    <a:pt x="52" y="0"/>
                  </a:cubicBezTo>
                  <a:cubicBezTo>
                    <a:pt x="46" y="2"/>
                    <a:pt x="42" y="2"/>
                    <a:pt x="37" y="6"/>
                  </a:cubicBezTo>
                  <a:cubicBezTo>
                    <a:pt x="33" y="12"/>
                    <a:pt x="28" y="19"/>
                    <a:pt x="22" y="23"/>
                  </a:cubicBezTo>
                  <a:cubicBezTo>
                    <a:pt x="19" y="30"/>
                    <a:pt x="22" y="38"/>
                    <a:pt x="25" y="45"/>
                  </a:cubicBezTo>
                  <a:cubicBezTo>
                    <a:pt x="23" y="54"/>
                    <a:pt x="20" y="65"/>
                    <a:pt x="11" y="68"/>
                  </a:cubicBezTo>
                  <a:cubicBezTo>
                    <a:pt x="7" y="76"/>
                    <a:pt x="8" y="86"/>
                    <a:pt x="2" y="93"/>
                  </a:cubicBezTo>
                  <a:cubicBezTo>
                    <a:pt x="0" y="103"/>
                    <a:pt x="2" y="106"/>
                    <a:pt x="11" y="110"/>
                  </a:cubicBezTo>
                  <a:cubicBezTo>
                    <a:pt x="18" y="108"/>
                    <a:pt x="19" y="106"/>
                    <a:pt x="22" y="99"/>
                  </a:cubicBezTo>
                  <a:cubicBezTo>
                    <a:pt x="24" y="84"/>
                    <a:pt x="32" y="101"/>
                    <a:pt x="23" y="83"/>
                  </a:cubicBezTo>
                  <a:cubicBezTo>
                    <a:pt x="25" y="77"/>
                    <a:pt x="28" y="72"/>
                    <a:pt x="31" y="66"/>
                  </a:cubicBezTo>
                  <a:cubicBezTo>
                    <a:pt x="34" y="72"/>
                    <a:pt x="38" y="72"/>
                    <a:pt x="38" y="6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ltGray">
            <a:xfrm>
              <a:off x="47" y="3743"/>
              <a:ext cx="261" cy="390"/>
            </a:xfrm>
            <a:custGeom>
              <a:avLst/>
              <a:gdLst>
                <a:gd name="T0" fmla="*/ 63 w 261"/>
                <a:gd name="T1" fmla="*/ 78 h 390"/>
                <a:gd name="T2" fmla="*/ 75 w 261"/>
                <a:gd name="T3" fmla="*/ 63 h 390"/>
                <a:gd name="T4" fmla="*/ 150 w 261"/>
                <a:gd name="T5" fmla="*/ 6 h 390"/>
                <a:gd name="T6" fmla="*/ 204 w 261"/>
                <a:gd name="T7" fmla="*/ 9 h 390"/>
                <a:gd name="T8" fmla="*/ 231 w 261"/>
                <a:gd name="T9" fmla="*/ 0 h 390"/>
                <a:gd name="T10" fmla="*/ 261 w 261"/>
                <a:gd name="T11" fmla="*/ 24 h 390"/>
                <a:gd name="T12" fmla="*/ 243 w 261"/>
                <a:gd name="T13" fmla="*/ 51 h 390"/>
                <a:gd name="T14" fmla="*/ 213 w 261"/>
                <a:gd name="T15" fmla="*/ 114 h 390"/>
                <a:gd name="T16" fmla="*/ 195 w 261"/>
                <a:gd name="T17" fmla="*/ 159 h 390"/>
                <a:gd name="T18" fmla="*/ 165 w 261"/>
                <a:gd name="T19" fmla="*/ 204 h 390"/>
                <a:gd name="T20" fmla="*/ 120 w 261"/>
                <a:gd name="T21" fmla="*/ 309 h 390"/>
                <a:gd name="T22" fmla="*/ 78 w 261"/>
                <a:gd name="T23" fmla="*/ 360 h 390"/>
                <a:gd name="T24" fmla="*/ 54 w 261"/>
                <a:gd name="T25" fmla="*/ 390 h 390"/>
                <a:gd name="T26" fmla="*/ 48 w 261"/>
                <a:gd name="T27" fmla="*/ 354 h 390"/>
                <a:gd name="T28" fmla="*/ 30 w 261"/>
                <a:gd name="T29" fmla="*/ 297 h 390"/>
                <a:gd name="T30" fmla="*/ 15 w 261"/>
                <a:gd name="T31" fmla="*/ 261 h 390"/>
                <a:gd name="T32" fmla="*/ 9 w 261"/>
                <a:gd name="T33" fmla="*/ 243 h 390"/>
                <a:gd name="T34" fmla="*/ 9 w 261"/>
                <a:gd name="T35" fmla="*/ 183 h 390"/>
                <a:gd name="T36" fmla="*/ 0 w 261"/>
                <a:gd name="T37" fmla="*/ 153 h 390"/>
                <a:gd name="T38" fmla="*/ 42 w 261"/>
                <a:gd name="T39" fmla="*/ 102 h 390"/>
                <a:gd name="T40" fmla="*/ 63 w 261"/>
                <a:gd name="T41" fmla="*/ 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390">
                  <a:moveTo>
                    <a:pt x="63" y="78"/>
                  </a:moveTo>
                  <a:cubicBezTo>
                    <a:pt x="70" y="58"/>
                    <a:pt x="60" y="80"/>
                    <a:pt x="75" y="63"/>
                  </a:cubicBezTo>
                  <a:cubicBezTo>
                    <a:pt x="101" y="33"/>
                    <a:pt x="111" y="19"/>
                    <a:pt x="150" y="6"/>
                  </a:cubicBezTo>
                  <a:cubicBezTo>
                    <a:pt x="166" y="7"/>
                    <a:pt x="188" y="14"/>
                    <a:pt x="204" y="9"/>
                  </a:cubicBezTo>
                  <a:cubicBezTo>
                    <a:pt x="213" y="6"/>
                    <a:pt x="231" y="0"/>
                    <a:pt x="231" y="0"/>
                  </a:cubicBezTo>
                  <a:cubicBezTo>
                    <a:pt x="249" y="4"/>
                    <a:pt x="255" y="6"/>
                    <a:pt x="261" y="24"/>
                  </a:cubicBezTo>
                  <a:cubicBezTo>
                    <a:pt x="257" y="36"/>
                    <a:pt x="248" y="40"/>
                    <a:pt x="243" y="51"/>
                  </a:cubicBezTo>
                  <a:cubicBezTo>
                    <a:pt x="233" y="72"/>
                    <a:pt x="222" y="93"/>
                    <a:pt x="213" y="114"/>
                  </a:cubicBezTo>
                  <a:cubicBezTo>
                    <a:pt x="206" y="129"/>
                    <a:pt x="203" y="144"/>
                    <a:pt x="195" y="159"/>
                  </a:cubicBezTo>
                  <a:cubicBezTo>
                    <a:pt x="186" y="175"/>
                    <a:pt x="169" y="186"/>
                    <a:pt x="165" y="204"/>
                  </a:cubicBezTo>
                  <a:cubicBezTo>
                    <a:pt x="159" y="229"/>
                    <a:pt x="146" y="300"/>
                    <a:pt x="120" y="309"/>
                  </a:cubicBezTo>
                  <a:cubicBezTo>
                    <a:pt x="108" y="327"/>
                    <a:pt x="92" y="343"/>
                    <a:pt x="78" y="360"/>
                  </a:cubicBezTo>
                  <a:cubicBezTo>
                    <a:pt x="69" y="371"/>
                    <a:pt x="66" y="386"/>
                    <a:pt x="54" y="390"/>
                  </a:cubicBezTo>
                  <a:cubicBezTo>
                    <a:pt x="46" y="378"/>
                    <a:pt x="51" y="370"/>
                    <a:pt x="48" y="354"/>
                  </a:cubicBezTo>
                  <a:cubicBezTo>
                    <a:pt x="44" y="335"/>
                    <a:pt x="36" y="316"/>
                    <a:pt x="30" y="297"/>
                  </a:cubicBezTo>
                  <a:cubicBezTo>
                    <a:pt x="26" y="285"/>
                    <a:pt x="19" y="273"/>
                    <a:pt x="15" y="261"/>
                  </a:cubicBezTo>
                  <a:cubicBezTo>
                    <a:pt x="13" y="255"/>
                    <a:pt x="9" y="243"/>
                    <a:pt x="9" y="243"/>
                  </a:cubicBezTo>
                  <a:cubicBezTo>
                    <a:pt x="2" y="177"/>
                    <a:pt x="9" y="259"/>
                    <a:pt x="9" y="183"/>
                  </a:cubicBezTo>
                  <a:cubicBezTo>
                    <a:pt x="9" y="173"/>
                    <a:pt x="0" y="153"/>
                    <a:pt x="0" y="153"/>
                  </a:cubicBezTo>
                  <a:cubicBezTo>
                    <a:pt x="8" y="130"/>
                    <a:pt x="22" y="115"/>
                    <a:pt x="42" y="102"/>
                  </a:cubicBezTo>
                  <a:cubicBezTo>
                    <a:pt x="46" y="90"/>
                    <a:pt x="54" y="87"/>
                    <a:pt x="63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ltGray">
            <a:xfrm>
              <a:off x="0" y="0"/>
              <a:ext cx="2934" cy="3703"/>
            </a:xfrm>
            <a:custGeom>
              <a:avLst/>
              <a:gdLst>
                <a:gd name="T0" fmla="*/ 77 w 2934"/>
                <a:gd name="T1" fmla="*/ 3626 h 3703"/>
                <a:gd name="T2" fmla="*/ 146 w 2934"/>
                <a:gd name="T3" fmla="*/ 3494 h 3703"/>
                <a:gd name="T4" fmla="*/ 179 w 2934"/>
                <a:gd name="T5" fmla="*/ 3443 h 3703"/>
                <a:gd name="T6" fmla="*/ 263 w 2934"/>
                <a:gd name="T7" fmla="*/ 3308 h 3703"/>
                <a:gd name="T8" fmla="*/ 353 w 2934"/>
                <a:gd name="T9" fmla="*/ 3170 h 3703"/>
                <a:gd name="T10" fmla="*/ 383 w 2934"/>
                <a:gd name="T11" fmla="*/ 3104 h 3703"/>
                <a:gd name="T12" fmla="*/ 419 w 2934"/>
                <a:gd name="T13" fmla="*/ 3041 h 3703"/>
                <a:gd name="T14" fmla="*/ 452 w 2934"/>
                <a:gd name="T15" fmla="*/ 3008 h 3703"/>
                <a:gd name="T16" fmla="*/ 308 w 2934"/>
                <a:gd name="T17" fmla="*/ 2915 h 3703"/>
                <a:gd name="T18" fmla="*/ 173 w 2934"/>
                <a:gd name="T19" fmla="*/ 2951 h 3703"/>
                <a:gd name="T20" fmla="*/ 416 w 2934"/>
                <a:gd name="T21" fmla="*/ 2837 h 3703"/>
                <a:gd name="T22" fmla="*/ 368 w 2934"/>
                <a:gd name="T23" fmla="*/ 2696 h 3703"/>
                <a:gd name="T24" fmla="*/ 317 w 2934"/>
                <a:gd name="T25" fmla="*/ 2657 h 3703"/>
                <a:gd name="T26" fmla="*/ 419 w 2934"/>
                <a:gd name="T27" fmla="*/ 2615 h 3703"/>
                <a:gd name="T28" fmla="*/ 311 w 2934"/>
                <a:gd name="T29" fmla="*/ 2330 h 3703"/>
                <a:gd name="T30" fmla="*/ 188 w 2934"/>
                <a:gd name="T31" fmla="*/ 2090 h 3703"/>
                <a:gd name="T32" fmla="*/ 311 w 2934"/>
                <a:gd name="T33" fmla="*/ 1925 h 3703"/>
                <a:gd name="T34" fmla="*/ 407 w 2934"/>
                <a:gd name="T35" fmla="*/ 1922 h 3703"/>
                <a:gd name="T36" fmla="*/ 572 w 2934"/>
                <a:gd name="T37" fmla="*/ 1817 h 3703"/>
                <a:gd name="T38" fmla="*/ 590 w 2934"/>
                <a:gd name="T39" fmla="*/ 1727 h 3703"/>
                <a:gd name="T40" fmla="*/ 395 w 2934"/>
                <a:gd name="T41" fmla="*/ 1646 h 3703"/>
                <a:gd name="T42" fmla="*/ 152 w 2934"/>
                <a:gd name="T43" fmla="*/ 1673 h 3703"/>
                <a:gd name="T44" fmla="*/ 149 w 2934"/>
                <a:gd name="T45" fmla="*/ 1538 h 3703"/>
                <a:gd name="T46" fmla="*/ 71 w 2934"/>
                <a:gd name="T47" fmla="*/ 1367 h 3703"/>
                <a:gd name="T48" fmla="*/ 245 w 2934"/>
                <a:gd name="T49" fmla="*/ 1379 h 3703"/>
                <a:gd name="T50" fmla="*/ 470 w 2934"/>
                <a:gd name="T51" fmla="*/ 1217 h 3703"/>
                <a:gd name="T52" fmla="*/ 668 w 2934"/>
                <a:gd name="T53" fmla="*/ 1139 h 3703"/>
                <a:gd name="T54" fmla="*/ 593 w 2934"/>
                <a:gd name="T55" fmla="*/ 1334 h 3703"/>
                <a:gd name="T56" fmla="*/ 593 w 2934"/>
                <a:gd name="T57" fmla="*/ 1460 h 3703"/>
                <a:gd name="T58" fmla="*/ 611 w 2934"/>
                <a:gd name="T59" fmla="*/ 1469 h 3703"/>
                <a:gd name="T60" fmla="*/ 947 w 2934"/>
                <a:gd name="T61" fmla="*/ 1361 h 3703"/>
                <a:gd name="T62" fmla="*/ 1109 w 2934"/>
                <a:gd name="T63" fmla="*/ 1424 h 3703"/>
                <a:gd name="T64" fmla="*/ 1058 w 2934"/>
                <a:gd name="T65" fmla="*/ 1580 h 3703"/>
                <a:gd name="T66" fmla="*/ 983 w 2934"/>
                <a:gd name="T67" fmla="*/ 1670 h 3703"/>
                <a:gd name="T68" fmla="*/ 1055 w 2934"/>
                <a:gd name="T69" fmla="*/ 1712 h 3703"/>
                <a:gd name="T70" fmla="*/ 1214 w 2934"/>
                <a:gd name="T71" fmla="*/ 1736 h 3703"/>
                <a:gd name="T72" fmla="*/ 1259 w 2934"/>
                <a:gd name="T73" fmla="*/ 1898 h 3703"/>
                <a:gd name="T74" fmla="*/ 1208 w 2934"/>
                <a:gd name="T75" fmla="*/ 1931 h 3703"/>
                <a:gd name="T76" fmla="*/ 1205 w 2934"/>
                <a:gd name="T77" fmla="*/ 2105 h 3703"/>
                <a:gd name="T78" fmla="*/ 1184 w 2934"/>
                <a:gd name="T79" fmla="*/ 2285 h 3703"/>
                <a:gd name="T80" fmla="*/ 1148 w 2934"/>
                <a:gd name="T81" fmla="*/ 2333 h 3703"/>
                <a:gd name="T82" fmla="*/ 1280 w 2934"/>
                <a:gd name="T83" fmla="*/ 2267 h 3703"/>
                <a:gd name="T84" fmla="*/ 1316 w 2934"/>
                <a:gd name="T85" fmla="*/ 2267 h 3703"/>
                <a:gd name="T86" fmla="*/ 1361 w 2934"/>
                <a:gd name="T87" fmla="*/ 2261 h 3703"/>
                <a:gd name="T88" fmla="*/ 1415 w 2934"/>
                <a:gd name="T89" fmla="*/ 2234 h 3703"/>
                <a:gd name="T90" fmla="*/ 1616 w 2934"/>
                <a:gd name="T91" fmla="*/ 2060 h 3703"/>
                <a:gd name="T92" fmla="*/ 1595 w 2934"/>
                <a:gd name="T93" fmla="*/ 1832 h 3703"/>
                <a:gd name="T94" fmla="*/ 1433 w 2934"/>
                <a:gd name="T95" fmla="*/ 1544 h 3703"/>
                <a:gd name="T96" fmla="*/ 1391 w 2934"/>
                <a:gd name="T97" fmla="*/ 1406 h 3703"/>
                <a:gd name="T98" fmla="*/ 1604 w 2934"/>
                <a:gd name="T99" fmla="*/ 1304 h 3703"/>
                <a:gd name="T100" fmla="*/ 1679 w 2934"/>
                <a:gd name="T101" fmla="*/ 1121 h 3703"/>
                <a:gd name="T102" fmla="*/ 1829 w 2934"/>
                <a:gd name="T103" fmla="*/ 1004 h 3703"/>
                <a:gd name="T104" fmla="*/ 1991 w 2934"/>
                <a:gd name="T105" fmla="*/ 842 h 3703"/>
                <a:gd name="T106" fmla="*/ 2036 w 2934"/>
                <a:gd name="T107" fmla="*/ 899 h 3703"/>
                <a:gd name="T108" fmla="*/ 2267 w 2934"/>
                <a:gd name="T109" fmla="*/ 911 h 3703"/>
                <a:gd name="T110" fmla="*/ 2534 w 2934"/>
                <a:gd name="T111" fmla="*/ 647 h 3703"/>
                <a:gd name="T112" fmla="*/ 2768 w 2934"/>
                <a:gd name="T113" fmla="*/ 347 h 3703"/>
                <a:gd name="T114" fmla="*/ 2855 w 2934"/>
                <a:gd name="T115" fmla="*/ 155 h 3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4" h="3703">
                  <a:moveTo>
                    <a:pt x="2934" y="0"/>
                  </a:moveTo>
                  <a:lnTo>
                    <a:pt x="0" y="0"/>
                  </a:lnTo>
                  <a:lnTo>
                    <a:pt x="0" y="3703"/>
                  </a:lnTo>
                  <a:lnTo>
                    <a:pt x="65" y="3665"/>
                  </a:lnTo>
                  <a:lnTo>
                    <a:pt x="77" y="3626"/>
                  </a:lnTo>
                  <a:lnTo>
                    <a:pt x="107" y="3629"/>
                  </a:lnTo>
                  <a:lnTo>
                    <a:pt x="116" y="3590"/>
                  </a:lnTo>
                  <a:lnTo>
                    <a:pt x="143" y="3578"/>
                  </a:lnTo>
                  <a:lnTo>
                    <a:pt x="164" y="3506"/>
                  </a:lnTo>
                  <a:lnTo>
                    <a:pt x="146" y="3494"/>
                  </a:lnTo>
                  <a:lnTo>
                    <a:pt x="140" y="3479"/>
                  </a:lnTo>
                  <a:lnTo>
                    <a:pt x="158" y="3467"/>
                  </a:lnTo>
                  <a:lnTo>
                    <a:pt x="167" y="3485"/>
                  </a:lnTo>
                  <a:lnTo>
                    <a:pt x="185" y="3482"/>
                  </a:lnTo>
                  <a:lnTo>
                    <a:pt x="179" y="3443"/>
                  </a:lnTo>
                  <a:lnTo>
                    <a:pt x="209" y="3419"/>
                  </a:lnTo>
                  <a:lnTo>
                    <a:pt x="215" y="3374"/>
                  </a:lnTo>
                  <a:lnTo>
                    <a:pt x="239" y="3356"/>
                  </a:lnTo>
                  <a:lnTo>
                    <a:pt x="263" y="3335"/>
                  </a:lnTo>
                  <a:lnTo>
                    <a:pt x="263" y="3308"/>
                  </a:lnTo>
                  <a:lnTo>
                    <a:pt x="284" y="3251"/>
                  </a:lnTo>
                  <a:lnTo>
                    <a:pt x="329" y="3284"/>
                  </a:lnTo>
                  <a:lnTo>
                    <a:pt x="347" y="3242"/>
                  </a:lnTo>
                  <a:lnTo>
                    <a:pt x="359" y="3203"/>
                  </a:lnTo>
                  <a:lnTo>
                    <a:pt x="353" y="3170"/>
                  </a:lnTo>
                  <a:lnTo>
                    <a:pt x="371" y="3140"/>
                  </a:lnTo>
                  <a:lnTo>
                    <a:pt x="359" y="3125"/>
                  </a:lnTo>
                  <a:lnTo>
                    <a:pt x="341" y="3107"/>
                  </a:lnTo>
                  <a:lnTo>
                    <a:pt x="374" y="3083"/>
                  </a:lnTo>
                  <a:lnTo>
                    <a:pt x="383" y="3104"/>
                  </a:lnTo>
                  <a:lnTo>
                    <a:pt x="404" y="3104"/>
                  </a:lnTo>
                  <a:lnTo>
                    <a:pt x="425" y="3071"/>
                  </a:lnTo>
                  <a:lnTo>
                    <a:pt x="446" y="3041"/>
                  </a:lnTo>
                  <a:lnTo>
                    <a:pt x="443" y="3035"/>
                  </a:lnTo>
                  <a:lnTo>
                    <a:pt x="419" y="3041"/>
                  </a:lnTo>
                  <a:lnTo>
                    <a:pt x="371" y="3044"/>
                  </a:lnTo>
                  <a:lnTo>
                    <a:pt x="371" y="3032"/>
                  </a:lnTo>
                  <a:lnTo>
                    <a:pt x="392" y="3029"/>
                  </a:lnTo>
                  <a:lnTo>
                    <a:pt x="413" y="3017"/>
                  </a:lnTo>
                  <a:lnTo>
                    <a:pt x="452" y="3008"/>
                  </a:lnTo>
                  <a:lnTo>
                    <a:pt x="470" y="2999"/>
                  </a:lnTo>
                  <a:lnTo>
                    <a:pt x="401" y="2978"/>
                  </a:lnTo>
                  <a:lnTo>
                    <a:pt x="374" y="2942"/>
                  </a:lnTo>
                  <a:lnTo>
                    <a:pt x="344" y="2918"/>
                  </a:lnTo>
                  <a:lnTo>
                    <a:pt x="308" y="2915"/>
                  </a:lnTo>
                  <a:lnTo>
                    <a:pt x="296" y="2942"/>
                  </a:lnTo>
                  <a:lnTo>
                    <a:pt x="260" y="2954"/>
                  </a:lnTo>
                  <a:lnTo>
                    <a:pt x="245" y="2936"/>
                  </a:lnTo>
                  <a:lnTo>
                    <a:pt x="227" y="2936"/>
                  </a:lnTo>
                  <a:lnTo>
                    <a:pt x="173" y="2951"/>
                  </a:lnTo>
                  <a:lnTo>
                    <a:pt x="215" y="2921"/>
                  </a:lnTo>
                  <a:lnTo>
                    <a:pt x="275" y="2909"/>
                  </a:lnTo>
                  <a:lnTo>
                    <a:pt x="320" y="2873"/>
                  </a:lnTo>
                  <a:lnTo>
                    <a:pt x="365" y="2840"/>
                  </a:lnTo>
                  <a:lnTo>
                    <a:pt x="416" y="2837"/>
                  </a:lnTo>
                  <a:lnTo>
                    <a:pt x="428" y="2825"/>
                  </a:lnTo>
                  <a:lnTo>
                    <a:pt x="452" y="2822"/>
                  </a:lnTo>
                  <a:lnTo>
                    <a:pt x="437" y="2780"/>
                  </a:lnTo>
                  <a:lnTo>
                    <a:pt x="407" y="2738"/>
                  </a:lnTo>
                  <a:lnTo>
                    <a:pt x="368" y="2696"/>
                  </a:lnTo>
                  <a:lnTo>
                    <a:pt x="311" y="2672"/>
                  </a:lnTo>
                  <a:lnTo>
                    <a:pt x="269" y="2636"/>
                  </a:lnTo>
                  <a:lnTo>
                    <a:pt x="233" y="2597"/>
                  </a:lnTo>
                  <a:lnTo>
                    <a:pt x="284" y="2615"/>
                  </a:lnTo>
                  <a:lnTo>
                    <a:pt x="317" y="2657"/>
                  </a:lnTo>
                  <a:lnTo>
                    <a:pt x="377" y="2669"/>
                  </a:lnTo>
                  <a:lnTo>
                    <a:pt x="434" y="2702"/>
                  </a:lnTo>
                  <a:lnTo>
                    <a:pt x="464" y="2693"/>
                  </a:lnTo>
                  <a:lnTo>
                    <a:pt x="455" y="2648"/>
                  </a:lnTo>
                  <a:lnTo>
                    <a:pt x="419" y="2615"/>
                  </a:lnTo>
                  <a:lnTo>
                    <a:pt x="410" y="2588"/>
                  </a:lnTo>
                  <a:lnTo>
                    <a:pt x="383" y="2558"/>
                  </a:lnTo>
                  <a:lnTo>
                    <a:pt x="338" y="2525"/>
                  </a:lnTo>
                  <a:lnTo>
                    <a:pt x="335" y="2432"/>
                  </a:lnTo>
                  <a:lnTo>
                    <a:pt x="311" y="2330"/>
                  </a:lnTo>
                  <a:lnTo>
                    <a:pt x="275" y="2231"/>
                  </a:lnTo>
                  <a:lnTo>
                    <a:pt x="191" y="2165"/>
                  </a:lnTo>
                  <a:lnTo>
                    <a:pt x="170" y="2168"/>
                  </a:lnTo>
                  <a:lnTo>
                    <a:pt x="161" y="2105"/>
                  </a:lnTo>
                  <a:lnTo>
                    <a:pt x="188" y="2090"/>
                  </a:lnTo>
                  <a:lnTo>
                    <a:pt x="269" y="1979"/>
                  </a:lnTo>
                  <a:lnTo>
                    <a:pt x="314" y="1961"/>
                  </a:lnTo>
                  <a:lnTo>
                    <a:pt x="332" y="1949"/>
                  </a:lnTo>
                  <a:lnTo>
                    <a:pt x="311" y="1943"/>
                  </a:lnTo>
                  <a:lnTo>
                    <a:pt x="311" y="1925"/>
                  </a:lnTo>
                  <a:lnTo>
                    <a:pt x="329" y="1907"/>
                  </a:lnTo>
                  <a:lnTo>
                    <a:pt x="365" y="1904"/>
                  </a:lnTo>
                  <a:lnTo>
                    <a:pt x="362" y="1931"/>
                  </a:lnTo>
                  <a:lnTo>
                    <a:pt x="374" y="1940"/>
                  </a:lnTo>
                  <a:lnTo>
                    <a:pt x="407" y="1922"/>
                  </a:lnTo>
                  <a:lnTo>
                    <a:pt x="410" y="1877"/>
                  </a:lnTo>
                  <a:lnTo>
                    <a:pt x="428" y="1868"/>
                  </a:lnTo>
                  <a:lnTo>
                    <a:pt x="431" y="1844"/>
                  </a:lnTo>
                  <a:lnTo>
                    <a:pt x="482" y="1838"/>
                  </a:lnTo>
                  <a:lnTo>
                    <a:pt x="572" y="1817"/>
                  </a:lnTo>
                  <a:lnTo>
                    <a:pt x="650" y="1826"/>
                  </a:lnTo>
                  <a:lnTo>
                    <a:pt x="647" y="1775"/>
                  </a:lnTo>
                  <a:lnTo>
                    <a:pt x="683" y="1748"/>
                  </a:lnTo>
                  <a:lnTo>
                    <a:pt x="644" y="1739"/>
                  </a:lnTo>
                  <a:lnTo>
                    <a:pt x="590" y="1727"/>
                  </a:lnTo>
                  <a:lnTo>
                    <a:pt x="557" y="1721"/>
                  </a:lnTo>
                  <a:lnTo>
                    <a:pt x="485" y="1682"/>
                  </a:lnTo>
                  <a:lnTo>
                    <a:pt x="461" y="1640"/>
                  </a:lnTo>
                  <a:lnTo>
                    <a:pt x="431" y="1637"/>
                  </a:lnTo>
                  <a:lnTo>
                    <a:pt x="395" y="1646"/>
                  </a:lnTo>
                  <a:lnTo>
                    <a:pt x="338" y="1688"/>
                  </a:lnTo>
                  <a:lnTo>
                    <a:pt x="284" y="1703"/>
                  </a:lnTo>
                  <a:lnTo>
                    <a:pt x="224" y="1736"/>
                  </a:lnTo>
                  <a:lnTo>
                    <a:pt x="197" y="1736"/>
                  </a:lnTo>
                  <a:lnTo>
                    <a:pt x="152" y="1673"/>
                  </a:lnTo>
                  <a:lnTo>
                    <a:pt x="149" y="1646"/>
                  </a:lnTo>
                  <a:lnTo>
                    <a:pt x="164" y="1616"/>
                  </a:lnTo>
                  <a:lnTo>
                    <a:pt x="197" y="1574"/>
                  </a:lnTo>
                  <a:lnTo>
                    <a:pt x="197" y="1559"/>
                  </a:lnTo>
                  <a:lnTo>
                    <a:pt x="149" y="1538"/>
                  </a:lnTo>
                  <a:lnTo>
                    <a:pt x="107" y="1532"/>
                  </a:lnTo>
                  <a:lnTo>
                    <a:pt x="74" y="1532"/>
                  </a:lnTo>
                  <a:lnTo>
                    <a:pt x="56" y="1511"/>
                  </a:lnTo>
                  <a:lnTo>
                    <a:pt x="53" y="1460"/>
                  </a:lnTo>
                  <a:lnTo>
                    <a:pt x="71" y="1367"/>
                  </a:lnTo>
                  <a:lnTo>
                    <a:pt x="104" y="1355"/>
                  </a:lnTo>
                  <a:lnTo>
                    <a:pt x="125" y="1343"/>
                  </a:lnTo>
                  <a:lnTo>
                    <a:pt x="137" y="1373"/>
                  </a:lnTo>
                  <a:lnTo>
                    <a:pt x="197" y="1388"/>
                  </a:lnTo>
                  <a:lnTo>
                    <a:pt x="245" y="1379"/>
                  </a:lnTo>
                  <a:lnTo>
                    <a:pt x="251" y="1334"/>
                  </a:lnTo>
                  <a:lnTo>
                    <a:pt x="302" y="1301"/>
                  </a:lnTo>
                  <a:lnTo>
                    <a:pt x="344" y="1286"/>
                  </a:lnTo>
                  <a:lnTo>
                    <a:pt x="464" y="1238"/>
                  </a:lnTo>
                  <a:lnTo>
                    <a:pt x="470" y="1217"/>
                  </a:lnTo>
                  <a:lnTo>
                    <a:pt x="560" y="1154"/>
                  </a:lnTo>
                  <a:lnTo>
                    <a:pt x="575" y="1130"/>
                  </a:lnTo>
                  <a:lnTo>
                    <a:pt x="605" y="1151"/>
                  </a:lnTo>
                  <a:lnTo>
                    <a:pt x="629" y="1163"/>
                  </a:lnTo>
                  <a:lnTo>
                    <a:pt x="668" y="1139"/>
                  </a:lnTo>
                  <a:lnTo>
                    <a:pt x="674" y="1163"/>
                  </a:lnTo>
                  <a:lnTo>
                    <a:pt x="716" y="1181"/>
                  </a:lnTo>
                  <a:lnTo>
                    <a:pt x="704" y="1220"/>
                  </a:lnTo>
                  <a:lnTo>
                    <a:pt x="647" y="1283"/>
                  </a:lnTo>
                  <a:lnTo>
                    <a:pt x="593" y="1334"/>
                  </a:lnTo>
                  <a:lnTo>
                    <a:pt x="581" y="1370"/>
                  </a:lnTo>
                  <a:lnTo>
                    <a:pt x="593" y="1385"/>
                  </a:lnTo>
                  <a:lnTo>
                    <a:pt x="629" y="1385"/>
                  </a:lnTo>
                  <a:lnTo>
                    <a:pt x="599" y="1430"/>
                  </a:lnTo>
                  <a:lnTo>
                    <a:pt x="593" y="1460"/>
                  </a:lnTo>
                  <a:lnTo>
                    <a:pt x="566" y="1457"/>
                  </a:lnTo>
                  <a:lnTo>
                    <a:pt x="539" y="1475"/>
                  </a:lnTo>
                  <a:lnTo>
                    <a:pt x="536" y="1490"/>
                  </a:lnTo>
                  <a:lnTo>
                    <a:pt x="566" y="1490"/>
                  </a:lnTo>
                  <a:lnTo>
                    <a:pt x="611" y="1469"/>
                  </a:lnTo>
                  <a:lnTo>
                    <a:pt x="659" y="1442"/>
                  </a:lnTo>
                  <a:lnTo>
                    <a:pt x="725" y="1385"/>
                  </a:lnTo>
                  <a:lnTo>
                    <a:pt x="770" y="1385"/>
                  </a:lnTo>
                  <a:lnTo>
                    <a:pt x="845" y="1361"/>
                  </a:lnTo>
                  <a:lnTo>
                    <a:pt x="947" y="1361"/>
                  </a:lnTo>
                  <a:lnTo>
                    <a:pt x="995" y="1391"/>
                  </a:lnTo>
                  <a:lnTo>
                    <a:pt x="998" y="1412"/>
                  </a:lnTo>
                  <a:lnTo>
                    <a:pt x="1019" y="1394"/>
                  </a:lnTo>
                  <a:lnTo>
                    <a:pt x="1055" y="1427"/>
                  </a:lnTo>
                  <a:lnTo>
                    <a:pt x="1109" y="1424"/>
                  </a:lnTo>
                  <a:lnTo>
                    <a:pt x="1094" y="1469"/>
                  </a:lnTo>
                  <a:lnTo>
                    <a:pt x="1082" y="1505"/>
                  </a:lnTo>
                  <a:lnTo>
                    <a:pt x="1073" y="1535"/>
                  </a:lnTo>
                  <a:lnTo>
                    <a:pt x="1091" y="1565"/>
                  </a:lnTo>
                  <a:lnTo>
                    <a:pt x="1058" y="1580"/>
                  </a:lnTo>
                  <a:lnTo>
                    <a:pt x="1040" y="1595"/>
                  </a:lnTo>
                  <a:lnTo>
                    <a:pt x="1013" y="1583"/>
                  </a:lnTo>
                  <a:lnTo>
                    <a:pt x="1013" y="1625"/>
                  </a:lnTo>
                  <a:lnTo>
                    <a:pt x="986" y="1652"/>
                  </a:lnTo>
                  <a:lnTo>
                    <a:pt x="983" y="1670"/>
                  </a:lnTo>
                  <a:lnTo>
                    <a:pt x="1007" y="1673"/>
                  </a:lnTo>
                  <a:lnTo>
                    <a:pt x="1037" y="1667"/>
                  </a:lnTo>
                  <a:lnTo>
                    <a:pt x="1025" y="1694"/>
                  </a:lnTo>
                  <a:lnTo>
                    <a:pt x="1037" y="1709"/>
                  </a:lnTo>
                  <a:lnTo>
                    <a:pt x="1055" y="1712"/>
                  </a:lnTo>
                  <a:lnTo>
                    <a:pt x="1058" y="1727"/>
                  </a:lnTo>
                  <a:lnTo>
                    <a:pt x="1094" y="1703"/>
                  </a:lnTo>
                  <a:lnTo>
                    <a:pt x="1100" y="1676"/>
                  </a:lnTo>
                  <a:lnTo>
                    <a:pt x="1148" y="1730"/>
                  </a:lnTo>
                  <a:lnTo>
                    <a:pt x="1214" y="1736"/>
                  </a:lnTo>
                  <a:lnTo>
                    <a:pt x="1220" y="1754"/>
                  </a:lnTo>
                  <a:lnTo>
                    <a:pt x="1223" y="1781"/>
                  </a:lnTo>
                  <a:lnTo>
                    <a:pt x="1244" y="1838"/>
                  </a:lnTo>
                  <a:lnTo>
                    <a:pt x="1244" y="1856"/>
                  </a:lnTo>
                  <a:lnTo>
                    <a:pt x="1259" y="1898"/>
                  </a:lnTo>
                  <a:lnTo>
                    <a:pt x="1226" y="1883"/>
                  </a:lnTo>
                  <a:lnTo>
                    <a:pt x="1190" y="1883"/>
                  </a:lnTo>
                  <a:lnTo>
                    <a:pt x="1160" y="1898"/>
                  </a:lnTo>
                  <a:lnTo>
                    <a:pt x="1184" y="1928"/>
                  </a:lnTo>
                  <a:lnTo>
                    <a:pt x="1208" y="1931"/>
                  </a:lnTo>
                  <a:lnTo>
                    <a:pt x="1205" y="1949"/>
                  </a:lnTo>
                  <a:lnTo>
                    <a:pt x="1196" y="1982"/>
                  </a:lnTo>
                  <a:lnTo>
                    <a:pt x="1211" y="2039"/>
                  </a:lnTo>
                  <a:lnTo>
                    <a:pt x="1217" y="2072"/>
                  </a:lnTo>
                  <a:lnTo>
                    <a:pt x="1205" y="2105"/>
                  </a:lnTo>
                  <a:lnTo>
                    <a:pt x="1184" y="2150"/>
                  </a:lnTo>
                  <a:lnTo>
                    <a:pt x="1169" y="2210"/>
                  </a:lnTo>
                  <a:lnTo>
                    <a:pt x="1166" y="2246"/>
                  </a:lnTo>
                  <a:lnTo>
                    <a:pt x="1193" y="2255"/>
                  </a:lnTo>
                  <a:lnTo>
                    <a:pt x="1184" y="2285"/>
                  </a:lnTo>
                  <a:lnTo>
                    <a:pt x="1169" y="2270"/>
                  </a:lnTo>
                  <a:lnTo>
                    <a:pt x="1154" y="2261"/>
                  </a:lnTo>
                  <a:lnTo>
                    <a:pt x="1163" y="2306"/>
                  </a:lnTo>
                  <a:lnTo>
                    <a:pt x="1142" y="2312"/>
                  </a:lnTo>
                  <a:lnTo>
                    <a:pt x="1148" y="2333"/>
                  </a:lnTo>
                  <a:lnTo>
                    <a:pt x="1181" y="2306"/>
                  </a:lnTo>
                  <a:lnTo>
                    <a:pt x="1193" y="2318"/>
                  </a:lnTo>
                  <a:lnTo>
                    <a:pt x="1211" y="2297"/>
                  </a:lnTo>
                  <a:lnTo>
                    <a:pt x="1232" y="2309"/>
                  </a:lnTo>
                  <a:lnTo>
                    <a:pt x="1280" y="2267"/>
                  </a:lnTo>
                  <a:lnTo>
                    <a:pt x="1298" y="2258"/>
                  </a:lnTo>
                  <a:lnTo>
                    <a:pt x="1283" y="2294"/>
                  </a:lnTo>
                  <a:lnTo>
                    <a:pt x="1295" y="2306"/>
                  </a:lnTo>
                  <a:lnTo>
                    <a:pt x="1310" y="2297"/>
                  </a:lnTo>
                  <a:lnTo>
                    <a:pt x="1316" y="2267"/>
                  </a:lnTo>
                  <a:lnTo>
                    <a:pt x="1328" y="2279"/>
                  </a:lnTo>
                  <a:lnTo>
                    <a:pt x="1340" y="2270"/>
                  </a:lnTo>
                  <a:lnTo>
                    <a:pt x="1331" y="2249"/>
                  </a:lnTo>
                  <a:lnTo>
                    <a:pt x="1355" y="2240"/>
                  </a:lnTo>
                  <a:lnTo>
                    <a:pt x="1361" y="2261"/>
                  </a:lnTo>
                  <a:lnTo>
                    <a:pt x="1382" y="2276"/>
                  </a:lnTo>
                  <a:lnTo>
                    <a:pt x="1394" y="2270"/>
                  </a:lnTo>
                  <a:lnTo>
                    <a:pt x="1379" y="2243"/>
                  </a:lnTo>
                  <a:lnTo>
                    <a:pt x="1367" y="2228"/>
                  </a:lnTo>
                  <a:lnTo>
                    <a:pt x="1415" y="2234"/>
                  </a:lnTo>
                  <a:lnTo>
                    <a:pt x="1448" y="2249"/>
                  </a:lnTo>
                  <a:lnTo>
                    <a:pt x="1451" y="2204"/>
                  </a:lnTo>
                  <a:lnTo>
                    <a:pt x="1547" y="2228"/>
                  </a:lnTo>
                  <a:lnTo>
                    <a:pt x="1598" y="2141"/>
                  </a:lnTo>
                  <a:lnTo>
                    <a:pt x="1616" y="2060"/>
                  </a:lnTo>
                  <a:lnTo>
                    <a:pt x="1598" y="2048"/>
                  </a:lnTo>
                  <a:lnTo>
                    <a:pt x="1595" y="2027"/>
                  </a:lnTo>
                  <a:lnTo>
                    <a:pt x="1601" y="1967"/>
                  </a:lnTo>
                  <a:lnTo>
                    <a:pt x="1607" y="1898"/>
                  </a:lnTo>
                  <a:lnTo>
                    <a:pt x="1595" y="1832"/>
                  </a:lnTo>
                  <a:lnTo>
                    <a:pt x="1571" y="1802"/>
                  </a:lnTo>
                  <a:lnTo>
                    <a:pt x="1541" y="1748"/>
                  </a:lnTo>
                  <a:lnTo>
                    <a:pt x="1490" y="1616"/>
                  </a:lnTo>
                  <a:lnTo>
                    <a:pt x="1454" y="1577"/>
                  </a:lnTo>
                  <a:lnTo>
                    <a:pt x="1433" y="1544"/>
                  </a:lnTo>
                  <a:lnTo>
                    <a:pt x="1400" y="1544"/>
                  </a:lnTo>
                  <a:lnTo>
                    <a:pt x="1388" y="1508"/>
                  </a:lnTo>
                  <a:lnTo>
                    <a:pt x="1397" y="1496"/>
                  </a:lnTo>
                  <a:lnTo>
                    <a:pt x="1394" y="1460"/>
                  </a:lnTo>
                  <a:lnTo>
                    <a:pt x="1391" y="1406"/>
                  </a:lnTo>
                  <a:lnTo>
                    <a:pt x="1421" y="1391"/>
                  </a:lnTo>
                  <a:lnTo>
                    <a:pt x="1445" y="1370"/>
                  </a:lnTo>
                  <a:lnTo>
                    <a:pt x="1505" y="1370"/>
                  </a:lnTo>
                  <a:lnTo>
                    <a:pt x="1562" y="1316"/>
                  </a:lnTo>
                  <a:lnTo>
                    <a:pt x="1604" y="1304"/>
                  </a:lnTo>
                  <a:lnTo>
                    <a:pt x="1658" y="1256"/>
                  </a:lnTo>
                  <a:lnTo>
                    <a:pt x="1682" y="1247"/>
                  </a:lnTo>
                  <a:lnTo>
                    <a:pt x="1691" y="1166"/>
                  </a:lnTo>
                  <a:lnTo>
                    <a:pt x="1694" y="1142"/>
                  </a:lnTo>
                  <a:lnTo>
                    <a:pt x="1679" y="1121"/>
                  </a:lnTo>
                  <a:lnTo>
                    <a:pt x="1682" y="1097"/>
                  </a:lnTo>
                  <a:lnTo>
                    <a:pt x="1727" y="1073"/>
                  </a:lnTo>
                  <a:lnTo>
                    <a:pt x="1781" y="1025"/>
                  </a:lnTo>
                  <a:lnTo>
                    <a:pt x="1805" y="1028"/>
                  </a:lnTo>
                  <a:lnTo>
                    <a:pt x="1829" y="1004"/>
                  </a:lnTo>
                  <a:lnTo>
                    <a:pt x="1832" y="974"/>
                  </a:lnTo>
                  <a:lnTo>
                    <a:pt x="1862" y="974"/>
                  </a:lnTo>
                  <a:lnTo>
                    <a:pt x="1901" y="953"/>
                  </a:lnTo>
                  <a:lnTo>
                    <a:pt x="1940" y="899"/>
                  </a:lnTo>
                  <a:lnTo>
                    <a:pt x="1991" y="842"/>
                  </a:lnTo>
                  <a:lnTo>
                    <a:pt x="1976" y="893"/>
                  </a:lnTo>
                  <a:lnTo>
                    <a:pt x="1988" y="905"/>
                  </a:lnTo>
                  <a:lnTo>
                    <a:pt x="2021" y="851"/>
                  </a:lnTo>
                  <a:lnTo>
                    <a:pt x="2036" y="863"/>
                  </a:lnTo>
                  <a:lnTo>
                    <a:pt x="2036" y="899"/>
                  </a:lnTo>
                  <a:lnTo>
                    <a:pt x="2036" y="926"/>
                  </a:lnTo>
                  <a:lnTo>
                    <a:pt x="2075" y="926"/>
                  </a:lnTo>
                  <a:lnTo>
                    <a:pt x="2129" y="941"/>
                  </a:lnTo>
                  <a:lnTo>
                    <a:pt x="2198" y="932"/>
                  </a:lnTo>
                  <a:lnTo>
                    <a:pt x="2267" y="911"/>
                  </a:lnTo>
                  <a:lnTo>
                    <a:pt x="2315" y="869"/>
                  </a:lnTo>
                  <a:lnTo>
                    <a:pt x="2390" y="818"/>
                  </a:lnTo>
                  <a:lnTo>
                    <a:pt x="2438" y="770"/>
                  </a:lnTo>
                  <a:lnTo>
                    <a:pt x="2480" y="698"/>
                  </a:lnTo>
                  <a:lnTo>
                    <a:pt x="2534" y="647"/>
                  </a:lnTo>
                  <a:lnTo>
                    <a:pt x="2552" y="617"/>
                  </a:lnTo>
                  <a:lnTo>
                    <a:pt x="2573" y="575"/>
                  </a:lnTo>
                  <a:lnTo>
                    <a:pt x="2597" y="536"/>
                  </a:lnTo>
                  <a:lnTo>
                    <a:pt x="2741" y="383"/>
                  </a:lnTo>
                  <a:lnTo>
                    <a:pt x="2768" y="347"/>
                  </a:lnTo>
                  <a:lnTo>
                    <a:pt x="2774" y="320"/>
                  </a:lnTo>
                  <a:lnTo>
                    <a:pt x="2789" y="236"/>
                  </a:lnTo>
                  <a:lnTo>
                    <a:pt x="2807" y="209"/>
                  </a:lnTo>
                  <a:lnTo>
                    <a:pt x="2840" y="176"/>
                  </a:lnTo>
                  <a:lnTo>
                    <a:pt x="2855" y="155"/>
                  </a:lnTo>
                  <a:lnTo>
                    <a:pt x="2855" y="128"/>
                  </a:lnTo>
                  <a:lnTo>
                    <a:pt x="2864" y="101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ltGray">
            <a:xfrm>
              <a:off x="1460" y="2224"/>
              <a:ext cx="32" cy="52"/>
            </a:xfrm>
            <a:custGeom>
              <a:avLst/>
              <a:gdLst>
                <a:gd name="T0" fmla="*/ 3 w 32"/>
                <a:gd name="T1" fmla="*/ 46 h 52"/>
                <a:gd name="T2" fmla="*/ 0 w 32"/>
                <a:gd name="T3" fmla="*/ 19 h 52"/>
                <a:gd name="T4" fmla="*/ 24 w 32"/>
                <a:gd name="T5" fmla="*/ 4 h 52"/>
                <a:gd name="T6" fmla="*/ 21 w 32"/>
                <a:gd name="T7" fmla="*/ 52 h 52"/>
                <a:gd name="T8" fmla="*/ 3 w 3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2">
                  <a:moveTo>
                    <a:pt x="3" y="46"/>
                  </a:moveTo>
                  <a:cubicBezTo>
                    <a:pt x="6" y="37"/>
                    <a:pt x="0" y="19"/>
                    <a:pt x="0" y="19"/>
                  </a:cubicBezTo>
                  <a:cubicBezTo>
                    <a:pt x="6" y="2"/>
                    <a:pt x="5" y="0"/>
                    <a:pt x="24" y="4"/>
                  </a:cubicBezTo>
                  <a:cubicBezTo>
                    <a:pt x="30" y="22"/>
                    <a:pt x="32" y="35"/>
                    <a:pt x="21" y="52"/>
                  </a:cubicBezTo>
                  <a:cubicBezTo>
                    <a:pt x="0" y="47"/>
                    <a:pt x="9" y="34"/>
                    <a:pt x="3" y="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ltGray">
            <a:xfrm>
              <a:off x="1117" y="2458"/>
              <a:ext cx="118" cy="46"/>
            </a:xfrm>
            <a:custGeom>
              <a:avLst/>
              <a:gdLst>
                <a:gd name="T0" fmla="*/ 16 w 118"/>
                <a:gd name="T1" fmla="*/ 10 h 46"/>
                <a:gd name="T2" fmla="*/ 52 w 118"/>
                <a:gd name="T3" fmla="*/ 1 h 46"/>
                <a:gd name="T4" fmla="*/ 91 w 118"/>
                <a:gd name="T5" fmla="*/ 7 h 46"/>
                <a:gd name="T6" fmla="*/ 106 w 118"/>
                <a:gd name="T7" fmla="*/ 19 h 46"/>
                <a:gd name="T8" fmla="*/ 88 w 118"/>
                <a:gd name="T9" fmla="*/ 46 h 46"/>
                <a:gd name="T10" fmla="*/ 13 w 118"/>
                <a:gd name="T11" fmla="*/ 43 h 46"/>
                <a:gd name="T12" fmla="*/ 7 w 118"/>
                <a:gd name="T13" fmla="*/ 19 h 46"/>
                <a:gd name="T14" fmla="*/ 16 w 118"/>
                <a:gd name="T1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16" y="10"/>
                  </a:moveTo>
                  <a:cubicBezTo>
                    <a:pt x="31" y="15"/>
                    <a:pt x="38" y="6"/>
                    <a:pt x="52" y="1"/>
                  </a:cubicBezTo>
                  <a:cubicBezTo>
                    <a:pt x="65" y="2"/>
                    <a:pt x="80" y="0"/>
                    <a:pt x="91" y="7"/>
                  </a:cubicBezTo>
                  <a:cubicBezTo>
                    <a:pt x="118" y="25"/>
                    <a:pt x="77" y="9"/>
                    <a:pt x="106" y="19"/>
                  </a:cubicBezTo>
                  <a:cubicBezTo>
                    <a:pt x="103" y="34"/>
                    <a:pt x="103" y="41"/>
                    <a:pt x="88" y="46"/>
                  </a:cubicBezTo>
                  <a:cubicBezTo>
                    <a:pt x="63" y="45"/>
                    <a:pt x="38" y="46"/>
                    <a:pt x="13" y="43"/>
                  </a:cubicBezTo>
                  <a:cubicBezTo>
                    <a:pt x="0" y="42"/>
                    <a:pt x="2" y="27"/>
                    <a:pt x="7" y="19"/>
                  </a:cubicBezTo>
                  <a:cubicBezTo>
                    <a:pt x="18" y="0"/>
                    <a:pt x="16" y="29"/>
                    <a:pt x="16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ltGray">
            <a:xfrm>
              <a:off x="3191" y="110"/>
              <a:ext cx="39" cy="285"/>
            </a:xfrm>
            <a:custGeom>
              <a:avLst/>
              <a:gdLst>
                <a:gd name="T0" fmla="*/ 39 w 39"/>
                <a:gd name="T1" fmla="*/ 285 h 285"/>
                <a:gd name="T2" fmla="*/ 15 w 39"/>
                <a:gd name="T3" fmla="*/ 243 h 285"/>
                <a:gd name="T4" fmla="*/ 9 w 39"/>
                <a:gd name="T5" fmla="*/ 201 h 285"/>
                <a:gd name="T6" fmla="*/ 0 w 39"/>
                <a:gd name="T7" fmla="*/ 165 h 285"/>
                <a:gd name="T8" fmla="*/ 9 w 39"/>
                <a:gd name="T9" fmla="*/ 132 h 285"/>
                <a:gd name="T10" fmla="*/ 18 w 39"/>
                <a:gd name="T11" fmla="*/ 84 h 285"/>
                <a:gd name="T12" fmla="*/ 12 w 39"/>
                <a:gd name="T13" fmla="*/ 39 h 285"/>
                <a:gd name="T14" fmla="*/ 15 w 39"/>
                <a:gd name="T1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5">
                  <a:moveTo>
                    <a:pt x="39" y="285"/>
                  </a:moveTo>
                  <a:lnTo>
                    <a:pt x="15" y="243"/>
                  </a:lnTo>
                  <a:lnTo>
                    <a:pt x="9" y="201"/>
                  </a:lnTo>
                  <a:lnTo>
                    <a:pt x="0" y="165"/>
                  </a:lnTo>
                  <a:lnTo>
                    <a:pt x="9" y="132"/>
                  </a:lnTo>
                  <a:lnTo>
                    <a:pt x="18" y="84"/>
                  </a:lnTo>
                  <a:lnTo>
                    <a:pt x="12" y="39"/>
                  </a:lnTo>
                  <a:lnTo>
                    <a:pt x="15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ltGray">
            <a:xfrm>
              <a:off x="3185" y="-1"/>
              <a:ext cx="225" cy="399"/>
            </a:xfrm>
            <a:custGeom>
              <a:avLst/>
              <a:gdLst>
                <a:gd name="T0" fmla="*/ 45 w 225"/>
                <a:gd name="T1" fmla="*/ 399 h 399"/>
                <a:gd name="T2" fmla="*/ 21 w 225"/>
                <a:gd name="T3" fmla="*/ 351 h 399"/>
                <a:gd name="T4" fmla="*/ 15 w 225"/>
                <a:gd name="T5" fmla="*/ 303 h 399"/>
                <a:gd name="T6" fmla="*/ 0 w 225"/>
                <a:gd name="T7" fmla="*/ 273 h 399"/>
                <a:gd name="T8" fmla="*/ 18 w 225"/>
                <a:gd name="T9" fmla="*/ 231 h 399"/>
                <a:gd name="T10" fmla="*/ 21 w 225"/>
                <a:gd name="T11" fmla="*/ 207 h 399"/>
                <a:gd name="T12" fmla="*/ 18 w 225"/>
                <a:gd name="T13" fmla="*/ 168 h 399"/>
                <a:gd name="T14" fmla="*/ 15 w 225"/>
                <a:gd name="T15" fmla="*/ 135 h 399"/>
                <a:gd name="T16" fmla="*/ 24 w 225"/>
                <a:gd name="T17" fmla="*/ 99 h 399"/>
                <a:gd name="T18" fmla="*/ 39 w 225"/>
                <a:gd name="T19" fmla="*/ 36 h 399"/>
                <a:gd name="T20" fmla="*/ 39 w 225"/>
                <a:gd name="T21" fmla="*/ 3 h 399"/>
                <a:gd name="T22" fmla="*/ 90 w 225"/>
                <a:gd name="T23" fmla="*/ 0 h 399"/>
                <a:gd name="T24" fmla="*/ 84 w 225"/>
                <a:gd name="T25" fmla="*/ 24 h 399"/>
                <a:gd name="T26" fmla="*/ 99 w 225"/>
                <a:gd name="T27" fmla="*/ 96 h 399"/>
                <a:gd name="T28" fmla="*/ 114 w 225"/>
                <a:gd name="T29" fmla="*/ 129 h 399"/>
                <a:gd name="T30" fmla="*/ 138 w 225"/>
                <a:gd name="T31" fmla="*/ 150 h 399"/>
                <a:gd name="T32" fmla="*/ 153 w 225"/>
                <a:gd name="T33" fmla="*/ 168 h 399"/>
                <a:gd name="T34" fmla="*/ 162 w 225"/>
                <a:gd name="T35" fmla="*/ 186 h 399"/>
                <a:gd name="T36" fmla="*/ 162 w 225"/>
                <a:gd name="T37" fmla="*/ 213 h 399"/>
                <a:gd name="T38" fmla="*/ 177 w 225"/>
                <a:gd name="T39" fmla="*/ 231 h 399"/>
                <a:gd name="T40" fmla="*/ 198 w 225"/>
                <a:gd name="T41" fmla="*/ 234 h 399"/>
                <a:gd name="T42" fmla="*/ 204 w 225"/>
                <a:gd name="T43" fmla="*/ 258 h 399"/>
                <a:gd name="T44" fmla="*/ 216 w 225"/>
                <a:gd name="T45" fmla="*/ 294 h 399"/>
                <a:gd name="T46" fmla="*/ 225 w 225"/>
                <a:gd name="T47" fmla="*/ 318 h 399"/>
                <a:gd name="T48" fmla="*/ 216 w 225"/>
                <a:gd name="T49" fmla="*/ 345 h 399"/>
                <a:gd name="T50" fmla="*/ 207 w 225"/>
                <a:gd name="T51" fmla="*/ 363 h 399"/>
                <a:gd name="T52" fmla="*/ 204 w 225"/>
                <a:gd name="T53" fmla="*/ 324 h 399"/>
                <a:gd name="T54" fmla="*/ 186 w 225"/>
                <a:gd name="T55" fmla="*/ 282 h 399"/>
                <a:gd name="T56" fmla="*/ 126 w 225"/>
                <a:gd name="T57" fmla="*/ 267 h 399"/>
                <a:gd name="T58" fmla="*/ 105 w 225"/>
                <a:gd name="T59" fmla="*/ 246 h 399"/>
                <a:gd name="T60" fmla="*/ 87 w 225"/>
                <a:gd name="T61" fmla="*/ 264 h 399"/>
                <a:gd name="T62" fmla="*/ 69 w 225"/>
                <a:gd name="T63" fmla="*/ 294 h 399"/>
                <a:gd name="T64" fmla="*/ 63 w 225"/>
                <a:gd name="T65" fmla="*/ 324 h 399"/>
                <a:gd name="T66" fmla="*/ 60 w 225"/>
                <a:gd name="T67" fmla="*/ 354 h 399"/>
                <a:gd name="T68" fmla="*/ 48 w 225"/>
                <a:gd name="T69" fmla="*/ 381 h 399"/>
                <a:gd name="T70" fmla="*/ 45 w 225"/>
                <a:gd name="T7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399">
                  <a:moveTo>
                    <a:pt x="45" y="399"/>
                  </a:moveTo>
                  <a:lnTo>
                    <a:pt x="21" y="351"/>
                  </a:lnTo>
                  <a:lnTo>
                    <a:pt x="15" y="303"/>
                  </a:lnTo>
                  <a:lnTo>
                    <a:pt x="0" y="273"/>
                  </a:lnTo>
                  <a:lnTo>
                    <a:pt x="18" y="231"/>
                  </a:lnTo>
                  <a:lnTo>
                    <a:pt x="21" y="207"/>
                  </a:lnTo>
                  <a:lnTo>
                    <a:pt x="18" y="168"/>
                  </a:lnTo>
                  <a:lnTo>
                    <a:pt x="15" y="135"/>
                  </a:lnTo>
                  <a:lnTo>
                    <a:pt x="24" y="99"/>
                  </a:lnTo>
                  <a:lnTo>
                    <a:pt x="39" y="36"/>
                  </a:lnTo>
                  <a:lnTo>
                    <a:pt x="39" y="3"/>
                  </a:lnTo>
                  <a:lnTo>
                    <a:pt x="90" y="0"/>
                  </a:lnTo>
                  <a:lnTo>
                    <a:pt x="84" y="24"/>
                  </a:lnTo>
                  <a:lnTo>
                    <a:pt x="99" y="96"/>
                  </a:lnTo>
                  <a:lnTo>
                    <a:pt x="114" y="129"/>
                  </a:lnTo>
                  <a:lnTo>
                    <a:pt x="138" y="150"/>
                  </a:lnTo>
                  <a:lnTo>
                    <a:pt x="153" y="168"/>
                  </a:lnTo>
                  <a:lnTo>
                    <a:pt x="162" y="186"/>
                  </a:lnTo>
                  <a:lnTo>
                    <a:pt x="162" y="213"/>
                  </a:lnTo>
                  <a:lnTo>
                    <a:pt x="177" y="231"/>
                  </a:lnTo>
                  <a:lnTo>
                    <a:pt x="198" y="234"/>
                  </a:lnTo>
                  <a:lnTo>
                    <a:pt x="204" y="258"/>
                  </a:lnTo>
                  <a:lnTo>
                    <a:pt x="216" y="294"/>
                  </a:lnTo>
                  <a:lnTo>
                    <a:pt x="225" y="318"/>
                  </a:lnTo>
                  <a:lnTo>
                    <a:pt x="216" y="345"/>
                  </a:lnTo>
                  <a:lnTo>
                    <a:pt x="207" y="363"/>
                  </a:lnTo>
                  <a:lnTo>
                    <a:pt x="204" y="324"/>
                  </a:lnTo>
                  <a:lnTo>
                    <a:pt x="186" y="282"/>
                  </a:lnTo>
                  <a:lnTo>
                    <a:pt x="126" y="267"/>
                  </a:lnTo>
                  <a:lnTo>
                    <a:pt x="105" y="246"/>
                  </a:lnTo>
                  <a:lnTo>
                    <a:pt x="87" y="264"/>
                  </a:lnTo>
                  <a:lnTo>
                    <a:pt x="69" y="294"/>
                  </a:lnTo>
                  <a:lnTo>
                    <a:pt x="63" y="324"/>
                  </a:lnTo>
                  <a:lnTo>
                    <a:pt x="60" y="354"/>
                  </a:lnTo>
                  <a:lnTo>
                    <a:pt x="48" y="381"/>
                  </a:lnTo>
                  <a:lnTo>
                    <a:pt x="45" y="3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Freeform 45"/>
            <p:cNvSpPr>
              <a:spLocks/>
            </p:cNvSpPr>
            <p:nvPr/>
          </p:nvSpPr>
          <p:spPr bwMode="ltGray">
            <a:xfrm>
              <a:off x="4130" y="215"/>
              <a:ext cx="116" cy="123"/>
            </a:xfrm>
            <a:custGeom>
              <a:avLst/>
              <a:gdLst>
                <a:gd name="T0" fmla="*/ 0 w 116"/>
                <a:gd name="T1" fmla="*/ 120 h 123"/>
                <a:gd name="T2" fmla="*/ 30 w 116"/>
                <a:gd name="T3" fmla="*/ 75 h 123"/>
                <a:gd name="T4" fmla="*/ 111 w 116"/>
                <a:gd name="T5" fmla="*/ 0 h 123"/>
                <a:gd name="T6" fmla="*/ 105 w 116"/>
                <a:gd name="T7" fmla="*/ 42 h 123"/>
                <a:gd name="T8" fmla="*/ 24 w 116"/>
                <a:gd name="T9" fmla="*/ 123 h 123"/>
                <a:gd name="T10" fmla="*/ 0 w 116"/>
                <a:gd name="T11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3">
                  <a:moveTo>
                    <a:pt x="0" y="120"/>
                  </a:moveTo>
                  <a:cubicBezTo>
                    <a:pt x="9" y="94"/>
                    <a:pt x="14" y="99"/>
                    <a:pt x="30" y="75"/>
                  </a:cubicBezTo>
                  <a:cubicBezTo>
                    <a:pt x="54" y="38"/>
                    <a:pt x="62" y="8"/>
                    <a:pt x="111" y="0"/>
                  </a:cubicBezTo>
                  <a:cubicBezTo>
                    <a:pt x="116" y="15"/>
                    <a:pt x="110" y="27"/>
                    <a:pt x="105" y="42"/>
                  </a:cubicBezTo>
                  <a:cubicBezTo>
                    <a:pt x="91" y="84"/>
                    <a:pt x="58" y="100"/>
                    <a:pt x="24" y="123"/>
                  </a:cubicBezTo>
                  <a:cubicBezTo>
                    <a:pt x="16" y="122"/>
                    <a:pt x="0" y="120"/>
                    <a:pt x="0" y="1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9F8B4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7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72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26673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266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fld id="{983D5973-6006-47BF-ABD1-F0648D8DDA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Romanization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4040188" cy="639762"/>
          </a:xfrm>
        </p:spPr>
        <p:txBody>
          <a:bodyPr/>
          <a:lstStyle/>
          <a:p>
            <a:pPr algn="ctr"/>
            <a:r>
              <a:rPr lang="en-US" altLang="en-US" dirty="0"/>
              <a:t>McCune/Reischauer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err="1" smtClean="0"/>
              <a:t>Koguryo</a:t>
            </a: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err="1" smtClean="0"/>
              <a:t>Paekche</a:t>
            </a: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err="1" smtClean="0"/>
              <a:t>Koryo</a:t>
            </a:r>
            <a:r>
              <a:rPr lang="en-US" altLang="en-US" dirty="0" smtClean="0"/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Pusan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Kaya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err="1" smtClean="0"/>
              <a:t>Choson</a:t>
            </a:r>
            <a:endParaRPr lang="en-US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dirty="0"/>
              <a:t>Ministry of Education &amp; 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Goguryeo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Baekje</a:t>
            </a:r>
            <a:endParaRPr lang="en-US" dirty="0" smtClean="0"/>
          </a:p>
          <a:p>
            <a:pPr marL="0" indent="0" algn="ctr">
              <a:buNone/>
            </a:pPr>
            <a:r>
              <a:rPr lang="en-US" altLang="en-US" dirty="0" err="1" smtClean="0"/>
              <a:t>Goryeo</a:t>
            </a: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Busan</a:t>
            </a:r>
          </a:p>
          <a:p>
            <a:pPr marL="0" indent="0" algn="ctr">
              <a:buNone/>
            </a:pPr>
            <a:r>
              <a:rPr lang="en-US" altLang="en-US" dirty="0" smtClean="0"/>
              <a:t>Gaya</a:t>
            </a:r>
          </a:p>
          <a:p>
            <a:pPr marL="0" indent="0" algn="ctr">
              <a:buNone/>
            </a:pPr>
            <a:r>
              <a:rPr lang="en-US" altLang="en-US" dirty="0"/>
              <a:t>Joseon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No North Korea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39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Official name of “North Korea”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Democratic People’s Republic of Korea (DPRK)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  <p:pic>
        <p:nvPicPr>
          <p:cNvPr id="15364" name="Picture 4" descr="north-korea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19200"/>
            <a:ext cx="4591050" cy="521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Ditto The South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39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Official name of “South Korea”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Republic of Korea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(ROK)</a:t>
            </a:r>
          </a:p>
        </p:txBody>
      </p:sp>
      <p:pic>
        <p:nvPicPr>
          <p:cNvPr id="16388" name="Picture 4" descr="south-korea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219200"/>
            <a:ext cx="4789488" cy="534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Korea/Japan Cultural Sphere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066800"/>
            <a:ext cx="4800600" cy="4533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Clan based societies.</a:t>
            </a:r>
          </a:p>
          <a:p>
            <a:pPr marL="0" indent="0">
              <a:buNone/>
            </a:pPr>
            <a:r>
              <a:rPr lang="en-US" dirty="0"/>
              <a:t>Animistic/shamanistic religious practices.</a:t>
            </a:r>
          </a:p>
          <a:p>
            <a:pPr marL="0" indent="0">
              <a:buNone/>
            </a:pPr>
            <a:r>
              <a:rPr lang="en-US" dirty="0"/>
              <a:t>Strong hereditary principle.</a:t>
            </a:r>
          </a:p>
          <a:p>
            <a:pPr marL="0" indent="0">
              <a:buNone/>
            </a:pPr>
            <a:r>
              <a:rPr lang="en-US" dirty="0"/>
              <a:t>Aristocratic class systems.</a:t>
            </a:r>
          </a:p>
          <a:p>
            <a:pPr marL="0" indent="0">
              <a:buNone/>
            </a:pPr>
            <a:r>
              <a:rPr lang="en-US" dirty="0"/>
              <a:t>Presence of slavery.</a:t>
            </a:r>
          </a:p>
          <a:p>
            <a:pPr marL="0" indent="0">
              <a:buNone/>
            </a:pPr>
            <a:r>
              <a:rPr lang="en-US" dirty="0"/>
              <a:t>Isolated and separate from Chinese civilization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Remarkably parallel development.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28388"/>
          <a:stretch/>
        </p:blipFill>
        <p:spPr bwMode="auto">
          <a:xfrm>
            <a:off x="380999" y="1295401"/>
            <a:ext cx="3964519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Shamanism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18199" r="9416"/>
          <a:stretch/>
        </p:blipFill>
        <p:spPr>
          <a:xfrm>
            <a:off x="141675" y="1066800"/>
            <a:ext cx="4506525" cy="3124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6" b="18831"/>
          <a:stretch/>
        </p:blipFill>
        <p:spPr>
          <a:xfrm>
            <a:off x="4089805" y="3276600"/>
            <a:ext cx="4901795" cy="3276600"/>
          </a:xfrm>
        </p:spPr>
      </p:pic>
    </p:spTree>
    <p:extLst>
      <p:ext uri="{BB962C8B-B14F-4D97-AF65-F5344CB8AC3E}">
        <p14:creationId xmlns:p14="http://schemas.microsoft.com/office/powerpoint/2010/main" val="40793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en-US" sz="3200" dirty="0" smtClean="0"/>
              <a:t>Historic Korea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581400" cy="4691063"/>
          </a:xfrm>
        </p:spPr>
        <p:txBody>
          <a:bodyPr/>
          <a:lstStyle/>
          <a:p>
            <a:r>
              <a:rPr lang="en-US" sz="2400" dirty="0" smtClean="0"/>
              <a:t>Old Joseon (</a:t>
            </a:r>
            <a:r>
              <a:rPr lang="en-US" sz="2400" dirty="0" err="1" smtClean="0"/>
              <a:t>Choson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1500BCE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Samhan</a:t>
            </a:r>
            <a:r>
              <a:rPr lang="en-US" sz="2400" dirty="0" smtClean="0"/>
              <a:t>: 0-313</a:t>
            </a:r>
          </a:p>
          <a:p>
            <a:r>
              <a:rPr lang="en-US" sz="2400" dirty="0" smtClean="0"/>
              <a:t>Silla, Baekje, Gaya (</a:t>
            </a:r>
            <a:r>
              <a:rPr lang="en-US" sz="2400" dirty="0" err="1" smtClean="0"/>
              <a:t>Mimana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The Three Kingdoms: 313-698</a:t>
            </a:r>
          </a:p>
          <a:p>
            <a:r>
              <a:rPr lang="en-US" sz="2400" dirty="0" err="1" smtClean="0"/>
              <a:t>Silla</a:t>
            </a:r>
            <a:endParaRPr lang="en-US" sz="2400" dirty="0" smtClean="0"/>
          </a:p>
          <a:p>
            <a:r>
              <a:rPr lang="en-US" sz="2400" dirty="0" smtClean="0"/>
              <a:t>Baekje</a:t>
            </a:r>
          </a:p>
          <a:p>
            <a:r>
              <a:rPr lang="en-US" sz="2400" dirty="0" err="1" smtClean="0"/>
              <a:t>Goguryeo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"/>
            <a:ext cx="3581399" cy="6735812"/>
          </a:xfrm>
        </p:spPr>
      </p:pic>
    </p:spTree>
    <p:extLst>
      <p:ext uri="{BB962C8B-B14F-4D97-AF65-F5344CB8AC3E}">
        <p14:creationId xmlns:p14="http://schemas.microsoft.com/office/powerpoint/2010/main" val="1522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Silla</a:t>
            </a:r>
            <a:r>
              <a:rPr lang="en-US" dirty="0" smtClean="0"/>
              <a:t>/</a:t>
            </a:r>
            <a:r>
              <a:rPr lang="en-US" dirty="0" err="1" smtClean="0"/>
              <a:t>Parhae</a:t>
            </a:r>
            <a:r>
              <a:rPr lang="en-US" dirty="0" smtClean="0"/>
              <a:t> (</a:t>
            </a:r>
            <a:r>
              <a:rPr lang="en-US" dirty="0" err="1" smtClean="0"/>
              <a:t>Balhae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8330"/>
            <a:ext cx="6781800" cy="5733222"/>
          </a:xfrm>
        </p:spPr>
      </p:pic>
    </p:spTree>
    <p:extLst>
      <p:ext uri="{BB962C8B-B14F-4D97-AF65-F5344CB8AC3E}">
        <p14:creationId xmlns:p14="http://schemas.microsoft.com/office/powerpoint/2010/main" val="36055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Gyeongju</a:t>
            </a:r>
            <a:r>
              <a:rPr lang="en-US" dirty="0" smtClean="0"/>
              <a:t> (</a:t>
            </a:r>
            <a:r>
              <a:rPr lang="en-US" dirty="0" err="1" smtClean="0"/>
              <a:t>Silla</a:t>
            </a:r>
            <a:r>
              <a:rPr lang="en-US" smtClean="0"/>
              <a:t> Capitol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9175"/>
            <a:ext cx="7620000" cy="5695950"/>
          </a:xfrm>
        </p:spPr>
      </p:pic>
    </p:spTree>
    <p:extLst>
      <p:ext uri="{BB962C8B-B14F-4D97-AF65-F5344CB8AC3E}">
        <p14:creationId xmlns:p14="http://schemas.microsoft.com/office/powerpoint/2010/main" val="15427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Bolguksa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79246"/>
            <a:ext cx="3689747" cy="551002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57754"/>
            <a:ext cx="4800600" cy="3214686"/>
          </a:xfrm>
        </p:spPr>
      </p:pic>
    </p:spTree>
    <p:extLst>
      <p:ext uri="{BB962C8B-B14F-4D97-AF65-F5344CB8AC3E}">
        <p14:creationId xmlns:p14="http://schemas.microsoft.com/office/powerpoint/2010/main" val="10129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681"/>
            <a:ext cx="82296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Seokguram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Grotto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" y="965452"/>
            <a:ext cx="3639741" cy="543534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53" y="965453"/>
            <a:ext cx="3613547" cy="5396231"/>
          </a:xfrm>
        </p:spPr>
      </p:pic>
    </p:spTree>
    <p:extLst>
      <p:ext uri="{BB962C8B-B14F-4D97-AF65-F5344CB8AC3E}">
        <p14:creationId xmlns:p14="http://schemas.microsoft.com/office/powerpoint/2010/main" val="2605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" y="347166"/>
            <a:ext cx="8826801" cy="6163668"/>
          </a:xfrm>
        </p:spPr>
      </p:pic>
    </p:spTree>
    <p:extLst>
      <p:ext uri="{BB962C8B-B14F-4D97-AF65-F5344CB8AC3E}">
        <p14:creationId xmlns:p14="http://schemas.microsoft.com/office/powerpoint/2010/main" val="2649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Korea In East Asia</a:t>
            </a:r>
            <a:endParaRPr lang="en-US" dirty="0"/>
          </a:p>
        </p:txBody>
      </p:sp>
      <p:pic>
        <p:nvPicPr>
          <p:cNvPr id="5123" name="Picture 3" descr="Far-East-Asia-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06507"/>
            <a:ext cx="8077200" cy="5636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9200"/>
            <a:ext cx="4244340" cy="6165990"/>
          </a:xfrm>
        </p:spPr>
      </p:pic>
    </p:spTree>
    <p:extLst>
      <p:ext uri="{BB962C8B-B14F-4D97-AF65-F5344CB8AC3E}">
        <p14:creationId xmlns:p14="http://schemas.microsoft.com/office/powerpoint/2010/main" val="13156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3395"/>
            <a:ext cx="6705600" cy="5668805"/>
          </a:xfrm>
        </p:spPr>
      </p:pic>
    </p:spTree>
    <p:extLst>
      <p:ext uri="{BB962C8B-B14F-4D97-AF65-F5344CB8AC3E}">
        <p14:creationId xmlns:p14="http://schemas.microsoft.com/office/powerpoint/2010/main" val="26343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5514"/>
            <a:ext cx="4312920" cy="6332462"/>
          </a:xfrm>
        </p:spPr>
      </p:pic>
    </p:spTree>
    <p:extLst>
      <p:ext uri="{BB962C8B-B14F-4D97-AF65-F5344CB8AC3E}">
        <p14:creationId xmlns:p14="http://schemas.microsoft.com/office/powerpoint/2010/main" val="3424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Korea/Japan Cultural Sphere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2" y="1219200"/>
            <a:ext cx="3689048" cy="4648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502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Clan based societies.</a:t>
            </a:r>
          </a:p>
          <a:p>
            <a:pPr marL="0" indent="0">
              <a:buNone/>
            </a:pPr>
            <a:r>
              <a:rPr lang="en-US" dirty="0" smtClean="0"/>
              <a:t>Animistic/shamanistic religious practices.</a:t>
            </a:r>
          </a:p>
          <a:p>
            <a:pPr marL="0" indent="0">
              <a:buNone/>
            </a:pPr>
            <a:r>
              <a:rPr lang="en-US" dirty="0" smtClean="0"/>
              <a:t>Strong hereditary principle.</a:t>
            </a:r>
          </a:p>
          <a:p>
            <a:pPr marL="0" indent="0">
              <a:buNone/>
            </a:pPr>
            <a:r>
              <a:rPr lang="en-US" dirty="0" smtClean="0"/>
              <a:t>Aristocratic class systems.</a:t>
            </a:r>
          </a:p>
          <a:p>
            <a:pPr marL="0" indent="0">
              <a:buNone/>
            </a:pPr>
            <a:r>
              <a:rPr lang="en-US" dirty="0" smtClean="0"/>
              <a:t>Presence of slavery.</a:t>
            </a:r>
          </a:p>
          <a:p>
            <a:pPr marL="0" indent="0">
              <a:buNone/>
            </a:pPr>
            <a:r>
              <a:rPr lang="en-US" dirty="0" smtClean="0"/>
              <a:t>Isolated and separate from Chinese civilization.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Late Yamato, 500-710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/>
          <a:stretch/>
        </p:blipFill>
        <p:spPr>
          <a:xfrm>
            <a:off x="1181100" y="990600"/>
            <a:ext cx="6781800" cy="5414029"/>
          </a:xfrm>
        </p:spPr>
      </p:pic>
    </p:spTree>
    <p:extLst>
      <p:ext uri="{BB962C8B-B14F-4D97-AF65-F5344CB8AC3E}">
        <p14:creationId xmlns:p14="http://schemas.microsoft.com/office/powerpoint/2010/main" val="26934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1" y="76200"/>
            <a:ext cx="3571739" cy="6717644"/>
          </a:xfrm>
        </p:spPr>
      </p:pic>
    </p:spTree>
    <p:extLst>
      <p:ext uri="{BB962C8B-B14F-4D97-AF65-F5344CB8AC3E}">
        <p14:creationId xmlns:p14="http://schemas.microsoft.com/office/powerpoint/2010/main" val="16578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2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Korean War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DPRK Invades ROK June 25, 1950</a:t>
            </a:r>
          </a:p>
          <a:p>
            <a:pPr eaLnBrk="1" hangingPunct="1"/>
            <a:r>
              <a:rPr lang="en-US" altLang="en-US" sz="2800" smtClean="0"/>
              <a:t>UN Forces enter DPRK Sept. 1950</a:t>
            </a:r>
          </a:p>
          <a:p>
            <a:pPr eaLnBrk="1" hangingPunct="1"/>
            <a:r>
              <a:rPr lang="en-US" altLang="en-US" sz="2800" smtClean="0"/>
              <a:t>PRC Forces intervene Nov. 1950</a:t>
            </a:r>
          </a:p>
          <a:p>
            <a:pPr eaLnBrk="1" hangingPunct="1"/>
            <a:r>
              <a:rPr lang="en-US" altLang="en-US" sz="2800" smtClean="0"/>
              <a:t>Front stabilizes summer 1951</a:t>
            </a:r>
          </a:p>
          <a:p>
            <a:pPr eaLnBrk="1" hangingPunct="1"/>
            <a:r>
              <a:rPr lang="en-US" altLang="en-US" sz="2800" smtClean="0"/>
              <a:t>Armistice halts war July 23, 1953</a:t>
            </a:r>
          </a:p>
        </p:txBody>
      </p:sp>
      <p:pic>
        <p:nvPicPr>
          <p:cNvPr id="3076" name="Picture 7" descr="KoreanWarMa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3888" y="152400"/>
            <a:ext cx="4481512" cy="660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Cultural Definition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3900"/>
          </a:xfrm>
        </p:spPr>
        <p:txBody>
          <a:bodyPr/>
          <a:lstStyle/>
          <a:p>
            <a:r>
              <a:rPr lang="en-US" altLang="en-US" dirty="0"/>
              <a:t>East Asia is that portion of Asia  sharing these four characteristics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China </a:t>
            </a:r>
            <a:r>
              <a:rPr lang="en-US" altLang="en-US" dirty="0"/>
              <a:t>Centered Civilization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Use of the Chinese </a:t>
            </a:r>
            <a:r>
              <a:rPr lang="en-US" altLang="en-US" dirty="0"/>
              <a:t>Writing System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Neo-Confucianism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Mahayana </a:t>
            </a:r>
            <a:r>
              <a:rPr lang="en-US" altLang="en-US" dirty="0"/>
              <a:t>Buddhism</a:t>
            </a:r>
          </a:p>
          <a:p>
            <a:r>
              <a:rPr lang="en-US" altLang="en-US" dirty="0"/>
              <a:t>So defined, East Asia encompasses China, Taiwan, Japan, the Koreas</a:t>
            </a:r>
          </a:p>
        </p:txBody>
      </p:sp>
    </p:spTree>
    <p:extLst>
      <p:ext uri="{BB962C8B-B14F-4D97-AF65-F5344CB8AC3E}">
        <p14:creationId xmlns:p14="http://schemas.microsoft.com/office/powerpoint/2010/main" val="3613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Korean Geography</a:t>
            </a:r>
            <a:endParaRPr lang="en-US" dirty="0"/>
          </a:p>
        </p:txBody>
      </p:sp>
      <p:pic>
        <p:nvPicPr>
          <p:cNvPr id="37891" name="Picture 3" descr="map_of_kor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142"/>
            <a:ext cx="3666648" cy="57142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495800" cy="4533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peninsula (obviously).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Roughly </a:t>
            </a:r>
            <a:r>
              <a:rPr lang="en-US" dirty="0"/>
              <a:t>600 miles long.</a:t>
            </a:r>
          </a:p>
          <a:p>
            <a:pPr marL="0" indent="0">
              <a:buNone/>
            </a:pPr>
            <a:r>
              <a:rPr lang="en-US" dirty="0"/>
              <a:t>About 120 miles wide at its narrowest point.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Roughly </a:t>
            </a:r>
            <a:r>
              <a:rPr lang="en-US" dirty="0"/>
              <a:t>the same area as England.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Physical Geography</a:t>
            </a:r>
          </a:p>
        </p:txBody>
      </p:sp>
      <p:pic>
        <p:nvPicPr>
          <p:cNvPr id="39939" name="Picture 3" descr="Kore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" y="990600"/>
            <a:ext cx="4393725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143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North mountainous and heavily forested.</a:t>
            </a:r>
          </a:p>
          <a:p>
            <a:pPr marL="0" indent="0">
              <a:buNone/>
            </a:pPr>
            <a:r>
              <a:rPr lang="en-US" dirty="0" smtClean="0"/>
              <a:t>South more conducive</a:t>
            </a:r>
          </a:p>
          <a:p>
            <a:pPr marL="0" indent="0">
              <a:buNone/>
            </a:pPr>
            <a:r>
              <a:rPr lang="en-US" dirty="0" smtClean="0"/>
              <a:t>to agriculture.</a:t>
            </a:r>
          </a:p>
          <a:p>
            <a:pPr marL="0" indent="0">
              <a:buNone/>
            </a:pPr>
            <a:r>
              <a:rPr lang="en-US" dirty="0" smtClean="0"/>
              <a:t>70% of peninsula is mountains creating habitable pockets.</a:t>
            </a:r>
          </a:p>
          <a:p>
            <a:pPr marL="0" indent="0">
              <a:buNone/>
            </a:pPr>
            <a:r>
              <a:rPr lang="en-US" dirty="0" smtClean="0"/>
              <a:t>East coast isolated, west coast tidal (like us) leaving limited access to the sea.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Korean Mountains</a:t>
            </a:r>
          </a:p>
        </p:txBody>
      </p:sp>
      <p:pic>
        <p:nvPicPr>
          <p:cNvPr id="41987" name="Picture 3" descr="P00037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924800" cy="530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Korean Rivers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Han</a:t>
            </a:r>
          </a:p>
          <a:p>
            <a:r>
              <a:rPr lang="en-US" sz="3600" dirty="0"/>
              <a:t>Naktong</a:t>
            </a:r>
          </a:p>
          <a:p>
            <a:r>
              <a:rPr lang="en-US" sz="3600" dirty="0"/>
              <a:t>Yalu</a:t>
            </a:r>
          </a:p>
          <a:p>
            <a:r>
              <a:rPr lang="en-US" sz="3600" dirty="0" err="1"/>
              <a:t>Tumem</a:t>
            </a:r>
            <a:endParaRPr lang="en-US" sz="3600" dirty="0"/>
          </a:p>
        </p:txBody>
      </p:sp>
      <p:pic>
        <p:nvPicPr>
          <p:cNvPr id="44036" name="Picture 4" descr="Kore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5943" r="13228" b="11484"/>
          <a:stretch>
            <a:fillRect/>
          </a:stretch>
        </p:blipFill>
        <p:spPr>
          <a:xfrm>
            <a:off x="3428999" y="914400"/>
            <a:ext cx="5364427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Climate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1075"/>
            <a:ext cx="4876800" cy="5830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4533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Lies in the Northern Temperate zone.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Despite </a:t>
            </a:r>
            <a:r>
              <a:rPr lang="en-US" dirty="0" smtClean="0"/>
              <a:t>being a peninsula, experiences continental climate.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Moderate </a:t>
            </a:r>
            <a:r>
              <a:rPr lang="en-US" dirty="0" smtClean="0"/>
              <a:t>rainfall.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/>
              <a:t>Two Koreas</a:t>
            </a:r>
          </a:p>
        </p:txBody>
      </p:sp>
      <p:pic>
        <p:nvPicPr>
          <p:cNvPr id="46083" name="Picture 3" descr="north-korea-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85030"/>
            <a:ext cx="4368800" cy="49633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4" descr="south-korea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438675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egion">
  <a:themeElements>
    <a:clrScheme name="jregion 2">
      <a:dk1>
        <a:srgbClr val="003366"/>
      </a:dk1>
      <a:lt1>
        <a:srgbClr val="BAD3D6"/>
      </a:lt1>
      <a:dk2>
        <a:srgbClr val="006699"/>
      </a:dk2>
      <a:lt2>
        <a:srgbClr val="79A9AF"/>
      </a:lt2>
      <a:accent1>
        <a:srgbClr val="A8D39B"/>
      </a:accent1>
      <a:accent2>
        <a:srgbClr val="B7A2E2"/>
      </a:accent2>
      <a:accent3>
        <a:srgbClr val="D9E6E8"/>
      </a:accent3>
      <a:accent4>
        <a:srgbClr val="002A56"/>
      </a:accent4>
      <a:accent5>
        <a:srgbClr val="D1E6CB"/>
      </a:accent5>
      <a:accent6>
        <a:srgbClr val="A692CD"/>
      </a:accent6>
      <a:hlink>
        <a:srgbClr val="CCCCFF"/>
      </a:hlink>
      <a:folHlink>
        <a:srgbClr val="E2EDEE"/>
      </a:folHlink>
    </a:clrScheme>
    <a:fontScheme name="jreg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region 1">
        <a:dk1>
          <a:srgbClr val="003366"/>
        </a:dk1>
        <a:lt1>
          <a:srgbClr val="A9CEDB"/>
        </a:lt1>
        <a:dk2>
          <a:srgbClr val="006699"/>
        </a:dk2>
        <a:lt2>
          <a:srgbClr val="FFFFFF"/>
        </a:lt2>
        <a:accent1>
          <a:srgbClr val="3E7C4E"/>
        </a:accent1>
        <a:accent2>
          <a:srgbClr val="977949"/>
        </a:accent2>
        <a:accent3>
          <a:srgbClr val="AAB8CA"/>
        </a:accent3>
        <a:accent4>
          <a:srgbClr val="90B0BB"/>
        </a:accent4>
        <a:accent5>
          <a:srgbClr val="AFBFB2"/>
        </a:accent5>
        <a:accent6>
          <a:srgbClr val="886D41"/>
        </a:accent6>
        <a:hlink>
          <a:srgbClr val="9A6FAB"/>
        </a:hlink>
        <a:folHlink>
          <a:srgbClr val="B866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egion 2">
        <a:dk1>
          <a:srgbClr val="003366"/>
        </a:dk1>
        <a:lt1>
          <a:srgbClr val="BAD3D6"/>
        </a:lt1>
        <a:dk2>
          <a:srgbClr val="006699"/>
        </a:dk2>
        <a:lt2>
          <a:srgbClr val="79A9AF"/>
        </a:lt2>
        <a:accent1>
          <a:srgbClr val="A8D39B"/>
        </a:accent1>
        <a:accent2>
          <a:srgbClr val="B7A2E2"/>
        </a:accent2>
        <a:accent3>
          <a:srgbClr val="D9E6E8"/>
        </a:accent3>
        <a:accent4>
          <a:srgbClr val="002A56"/>
        </a:accent4>
        <a:accent5>
          <a:srgbClr val="D1E6CB"/>
        </a:accent5>
        <a:accent6>
          <a:srgbClr val="A692CD"/>
        </a:accent6>
        <a:hlink>
          <a:srgbClr val="CCCCFF"/>
        </a:hlink>
        <a:folHlink>
          <a:srgbClr val="E2ED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4">
        <a:dk1>
          <a:srgbClr val="00403A"/>
        </a:dk1>
        <a:lt1>
          <a:srgbClr val="00B7A5"/>
        </a:lt1>
        <a:dk2>
          <a:srgbClr val="FFFFFF"/>
        </a:dk2>
        <a:lt2>
          <a:srgbClr val="009082"/>
        </a:lt2>
        <a:accent1>
          <a:srgbClr val="84D2C1"/>
        </a:accent1>
        <a:accent2>
          <a:srgbClr val="B79A6B"/>
        </a:accent2>
        <a:accent3>
          <a:srgbClr val="AAD8CF"/>
        </a:accent3>
        <a:accent4>
          <a:srgbClr val="003530"/>
        </a:accent4>
        <a:accent5>
          <a:srgbClr val="C2E5DD"/>
        </a:accent5>
        <a:accent6>
          <a:srgbClr val="A68B60"/>
        </a:accent6>
        <a:hlink>
          <a:srgbClr val="AE8CBC"/>
        </a:hlink>
        <a:folHlink>
          <a:srgbClr val="CB8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5">
        <a:dk1>
          <a:srgbClr val="000000"/>
        </a:dk1>
        <a:lt1>
          <a:srgbClr val="0066CC"/>
        </a:lt1>
        <a:dk2>
          <a:srgbClr val="000000"/>
        </a:dk2>
        <a:lt2>
          <a:srgbClr val="0050A0"/>
        </a:lt2>
        <a:accent1>
          <a:srgbClr val="3399FF"/>
        </a:accent1>
        <a:accent2>
          <a:srgbClr val="99FFCC"/>
        </a:accent2>
        <a:accent3>
          <a:srgbClr val="AAB8E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6">
        <a:dk1>
          <a:srgbClr val="000000"/>
        </a:dk1>
        <a:lt1>
          <a:srgbClr val="FFFFFF"/>
        </a:lt1>
        <a:dk2>
          <a:srgbClr val="3C3B1D"/>
        </a:dk2>
        <a:lt2>
          <a:srgbClr val="D3D2B9"/>
        </a:lt2>
        <a:accent1>
          <a:srgbClr val="FF9966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B9B900"/>
        </a:accent6>
        <a:hlink>
          <a:srgbClr val="66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JREGION</Template>
  <TotalTime>201</TotalTime>
  <Words>308</Words>
  <Application>Microsoft Office PowerPoint</Application>
  <PresentationFormat>On-screen Show (4:3)</PresentationFormat>
  <Paragraphs>108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jregion</vt:lpstr>
      <vt:lpstr>Romanization Systems</vt:lpstr>
      <vt:lpstr>Korea In East Asia</vt:lpstr>
      <vt:lpstr>Cultural Definition</vt:lpstr>
      <vt:lpstr>Korean Geography</vt:lpstr>
      <vt:lpstr>Physical Geography</vt:lpstr>
      <vt:lpstr>Korean Mountains</vt:lpstr>
      <vt:lpstr>Korean Rivers</vt:lpstr>
      <vt:lpstr>Climate </vt:lpstr>
      <vt:lpstr>Two Koreas</vt:lpstr>
      <vt:lpstr>No North Korea </vt:lpstr>
      <vt:lpstr>Ditto The South</vt:lpstr>
      <vt:lpstr>Korea/Japan Cultural Sphere</vt:lpstr>
      <vt:lpstr>Shamanism</vt:lpstr>
      <vt:lpstr>Historic Korea</vt:lpstr>
      <vt:lpstr>Silla/Parhae (Balhae)</vt:lpstr>
      <vt:lpstr>Gyeongju (Silla Capitol)</vt:lpstr>
      <vt:lpstr>Bolguksa</vt:lpstr>
      <vt:lpstr>Seokguram Grotto</vt:lpstr>
      <vt:lpstr>PowerPoint Presentation</vt:lpstr>
      <vt:lpstr>PowerPoint Presentation</vt:lpstr>
      <vt:lpstr>PowerPoint Presentation</vt:lpstr>
      <vt:lpstr>PowerPoint Presentation</vt:lpstr>
      <vt:lpstr>Korea/Japan Cultural Sphere</vt:lpstr>
      <vt:lpstr>Late Yamato, 500-710</vt:lpstr>
      <vt:lpstr>PowerPoint Presentation</vt:lpstr>
      <vt:lpstr>Korean War</vt:lpstr>
    </vt:vector>
  </TitlesOfParts>
  <Company>UAA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Geography</dc:title>
  <dc:creator>UAA</dc:creator>
  <cp:lastModifiedBy>PDunscomb</cp:lastModifiedBy>
  <cp:revision>25</cp:revision>
  <dcterms:created xsi:type="dcterms:W3CDTF">2011-01-12T01:32:05Z</dcterms:created>
  <dcterms:modified xsi:type="dcterms:W3CDTF">2016-05-23T21:07:02Z</dcterms:modified>
</cp:coreProperties>
</file>