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69" y="2842630"/>
            <a:ext cx="8441991" cy="1524000"/>
          </a:xfrm>
        </p:spPr>
        <p:txBody>
          <a:bodyPr/>
          <a:lstStyle/>
          <a:p>
            <a:r>
              <a:rPr lang="en-US" sz="4800" dirty="0" smtClean="0"/>
              <a:t>What do you know about Korea?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Pre-test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663" y="115794"/>
            <a:ext cx="2844303" cy="279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77" y="133682"/>
            <a:ext cx="3616585" cy="27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8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7 and 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767"/>
            <a:ext cx="9144000" cy="22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7 and 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602"/>
            <a:ext cx="9144000" cy="26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4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7210"/>
            <a:ext cx="6781800" cy="1600200"/>
          </a:xfrm>
        </p:spPr>
        <p:txBody>
          <a:bodyPr/>
          <a:lstStyle/>
          <a:p>
            <a:r>
              <a:rPr lang="en-US" dirty="0" smtClean="0"/>
              <a:t>Questions 1 and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40" y="385771"/>
            <a:ext cx="8066394" cy="479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3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15104"/>
            <a:ext cx="6781800" cy="1600200"/>
          </a:xfrm>
        </p:spPr>
        <p:txBody>
          <a:bodyPr/>
          <a:lstStyle/>
          <a:p>
            <a:r>
              <a:rPr lang="en-US" dirty="0" smtClean="0"/>
              <a:t>Answers 1 and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45980"/>
            <a:ext cx="7941195" cy="44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7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0812"/>
          <a:stretch/>
        </p:blipFill>
        <p:spPr>
          <a:xfrm>
            <a:off x="0" y="1103097"/>
            <a:ext cx="9144000" cy="18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5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3 and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888" b="14414"/>
          <a:stretch/>
        </p:blipFill>
        <p:spPr>
          <a:xfrm>
            <a:off x="321941" y="769205"/>
            <a:ext cx="8245250" cy="29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2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4 and 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973"/>
          <a:stretch/>
        </p:blipFill>
        <p:spPr>
          <a:xfrm>
            <a:off x="266700" y="2828065"/>
            <a:ext cx="8597900" cy="2081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953113"/>
            <a:ext cx="85979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5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4 and 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69" y="501056"/>
            <a:ext cx="8441991" cy="464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563" b="11794"/>
          <a:stretch/>
        </p:blipFill>
        <p:spPr>
          <a:xfrm>
            <a:off x="536568" y="500877"/>
            <a:ext cx="7876516" cy="46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9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61440"/>
            <a:ext cx="6781800" cy="1600200"/>
          </a:xfrm>
        </p:spPr>
        <p:txBody>
          <a:bodyPr/>
          <a:lstStyle/>
          <a:p>
            <a:r>
              <a:rPr lang="en-US" dirty="0" smtClean="0"/>
              <a:t>Answers 6: All!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884" b="2663"/>
          <a:stretch/>
        </p:blipFill>
        <p:spPr>
          <a:xfrm>
            <a:off x="618912" y="447215"/>
            <a:ext cx="7758811" cy="491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8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22</TotalTime>
  <Words>48</Words>
  <Application>Microsoft Macintosh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What do you know about Korea?</vt:lpstr>
      <vt:lpstr>Questions 1 and 2</vt:lpstr>
      <vt:lpstr>Answers 1 and 2</vt:lpstr>
      <vt:lpstr>Question 3</vt:lpstr>
      <vt:lpstr>Answers 3 and 4</vt:lpstr>
      <vt:lpstr>Questions 4 and 5</vt:lpstr>
      <vt:lpstr>Answers 4 and 5</vt:lpstr>
      <vt:lpstr>Question 6</vt:lpstr>
      <vt:lpstr>Answers 6: All!</vt:lpstr>
      <vt:lpstr>Questions 7 and 8</vt:lpstr>
      <vt:lpstr>Answers 7 and 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know about Korea?</dc:title>
  <dc:creator>ASD</dc:creator>
  <cp:lastModifiedBy>ASD</cp:lastModifiedBy>
  <cp:revision>7</cp:revision>
  <dcterms:created xsi:type="dcterms:W3CDTF">2016-05-17T19:30:47Z</dcterms:created>
  <dcterms:modified xsi:type="dcterms:W3CDTF">2016-05-17T19:53:01Z</dcterms:modified>
</cp:coreProperties>
</file>